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notesSlides/notesSlide8.xml" ContentType="application/vnd.openxmlformats-officedocument.presentationml.notesSlide+xml"/>
  <Override PartName="/ppt/slides/slide10.xml" ContentType="application/vnd.openxmlformats-officedocument.presentationml.slide+xml"/>
  <Override PartName="/ppt/notesSlides/notesSlide9.xml" ContentType="application/vnd.openxmlformats-officedocument.presentationml.notesSlide+xml"/>
  <Override PartName="/ppt/slides/slide11.xml" ContentType="application/vnd.openxmlformats-officedocument.presentationml.slide+xml"/>
  <Override PartName="/ppt/notesSlides/notesSlide10.xml" ContentType="application/vnd.openxmlformats-officedocument.presentationml.notesSlide+xml"/>
  <Override PartName="/ppt/slides/slide12.xml" ContentType="application/vnd.openxmlformats-officedocument.presentationml.slide+xml"/>
  <Override PartName="/ppt/notesSlides/notesSlide11.xml" ContentType="application/vnd.openxmlformats-officedocument.presentationml.notesSlide+xml"/>
  <Override PartName="/ppt/slides/slide13.xml" ContentType="application/vnd.openxmlformats-officedocument.presentationml.slide+xml"/>
  <Override PartName="/ppt/notesSlides/notesSlide12.xml" ContentType="application/vnd.openxmlformats-officedocument.presentationml.notesSlide+xml"/>
  <Override PartName="/ppt/slides/slide14.xml" ContentType="application/vnd.openxmlformats-officedocument.presentationml.slide+xml"/>
  <Override PartName="/ppt/notesSlides/notesSlide13.xml" ContentType="application/vnd.openxmlformats-officedocument.presentationml.notesSlide+xml"/>
  <Override PartName="/ppt/slides/slide15.xml" ContentType="application/vnd.openxmlformats-officedocument.presentationml.slide+xml"/>
  <Override PartName="/ppt/notesSlides/notesSlide14.xml" ContentType="application/vnd.openxmlformats-officedocument.presentationml.notesSlide+xml"/>
  <Override PartName="/ppt/slides/slide16.xml" ContentType="application/vnd.openxmlformats-officedocument.presentationml.slide+xml"/>
  <Override PartName="/ppt/notesSlides/notesSlide15.xml" ContentType="application/vnd.openxmlformats-officedocument.presentationml.notesSlide+xml"/>
  <Override PartName="/ppt/slides/slide17.xml" ContentType="application/vnd.openxmlformats-officedocument.presentationml.slide+xml"/>
  <Override PartName="/ppt/notesSlides/notesSlide16.xml" ContentType="application/vnd.openxmlformats-officedocument.presentationml.notesSlide+xml"/>
  <Override PartName="/ppt/slides/slide18.xml" ContentType="application/vnd.openxmlformats-officedocument.presentationml.slide+xml"/>
  <Override PartName="/ppt/notesSlides/notesSlide17.xml" ContentType="application/vnd.openxmlformats-officedocument.presentationml.notesSlide+xml"/>
  <Override PartName="/ppt/slides/slide19.xml" ContentType="application/vnd.openxmlformats-officedocument.presentationml.slide+xml"/>
  <Override PartName="/ppt/notesSlides/notesSlide18.xml" ContentType="application/vnd.openxmlformats-officedocument.presentationml.notesSlide+xml"/>
  <Override PartName="/ppt/slides/slide20.xml" ContentType="application/vnd.openxmlformats-officedocument.presentationml.slide+xml"/>
  <Override PartName="/ppt/notesSlides/notesSlide19.xml" ContentType="application/vnd.openxmlformats-officedocument.presentationml.notesSlide+xml"/>
  <Override PartName="/ppt/slides/slide21.xml" ContentType="application/vnd.openxmlformats-officedocument.presentationml.slide+xml"/>
  <Override PartName="/ppt/notesSlides/notesSlide20.xml" ContentType="application/vnd.openxmlformats-officedocument.presentationml.notesSlide+xml"/>
  <Override PartName="/ppt/slides/slide22.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tableStyles" Target="tableStyles.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09" name=""/>
        <p:cNvGrpSpPr/>
        <p:nvPr/>
      </p:nvGrpSpPr>
      <p:grpSpPr>
        <a:xfrm>
          <a:off x="0" y="0"/>
          <a:ext cx="0" cy="0"/>
          <a:chOff x="0" y="0"/>
          <a:chExt cx="0" cy="0"/>
        </a:xfrm>
      </p:grpSpPr>
      <p:sp>
        <p:nvSpPr>
          <p:cNvPr id="1048821"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GB"/>
          </a:p>
        </p:txBody>
      </p:sp>
      <p:sp>
        <p:nvSpPr>
          <p:cNvPr id="1048822"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A5505A04-7140-430C-B746-533E717FF753}" type="datetimeFigureOut">
              <a:rPr lang="en-GB" smtClean="0"/>
              <a:t>01/05/2020</a:t>
            </a:fld>
            <a:endParaRPr lang="en-GB"/>
          </a:p>
        </p:txBody>
      </p:sp>
      <p:sp>
        <p:nvSpPr>
          <p:cNvPr id="1048823"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GB"/>
          </a:p>
        </p:txBody>
      </p:sp>
      <p:sp>
        <p:nvSpPr>
          <p:cNvPr id="1048824" name="Notes Placeholder 4"/>
          <p:cNvSpPr>
            <a:spLocks noGrp="1"/>
          </p:cNvSpPr>
          <p:nvPr>
            <p:ph type="body" sz="quarter" idx="3"/>
          </p:nvPr>
        </p:nvSpPr>
        <p:spPr>
          <a:xfrm>
            <a:off x="685800" y="4343400"/>
            <a:ext cx="5486400" cy="411480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48825"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GB"/>
          </a:p>
        </p:txBody>
      </p:sp>
      <p:sp>
        <p:nvSpPr>
          <p:cNvPr id="1048826"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78486D14-4FA2-4C9B-B134-6FA62B0F0339}" type="slidenum">
              <a:rPr lang="en-GB" smtClean="0"/>
              <a:t>‹#›</a:t>
            </a:fld>
            <a:endParaRPr lang="en-GB"/>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13" name="Slide Image Placeholder 1"/>
          <p:cNvSpPr>
            <a:spLocks noChangeAspect="1" noRot="1" noGrp="1"/>
          </p:cNvSpPr>
          <p:nvPr>
            <p:ph type="sldImg"/>
          </p:nvPr>
        </p:nvSpPr>
        <p:spPr/>
      </p:sp>
      <p:sp>
        <p:nvSpPr>
          <p:cNvPr id="1048614" name="Notes Placeholder 2"/>
          <p:cNvSpPr>
            <a:spLocks noGrp="1"/>
          </p:cNvSpPr>
          <p:nvPr>
            <p:ph type="body" idx="1"/>
          </p:nvPr>
        </p:nvSpPr>
        <p:spPr/>
        <p:txBody>
          <a:bodyPr/>
          <a:p>
            <a:r>
              <a:rPr dirty="0" lang="en-US" smtClean="0"/>
              <a:t>I want to</a:t>
            </a:r>
            <a:r>
              <a:rPr baseline="0" dirty="0" lang="en-US" smtClean="0"/>
              <a:t> start this presentation with a brief introduction of my class. As mentioned above, I am in charge of 12</a:t>
            </a:r>
            <a:r>
              <a:rPr baseline="30000" dirty="0" lang="en-US" smtClean="0"/>
              <a:t>th</a:t>
            </a:r>
            <a:r>
              <a:rPr baseline="0" dirty="0" lang="en-US" smtClean="0"/>
              <a:t> grade, which is senior high school level. With a population of 31 students in class, I believe that we have all-round class which comprises of students with various behavioral, cognitive, intellectual, and sensory issues. These groups of students are categorized as learners with exceptionalities and I have listed most of the cases we have in my class. </a:t>
            </a:r>
            <a:endParaRPr dirty="0" lang="en-GB"/>
          </a:p>
        </p:txBody>
      </p:sp>
      <p:sp>
        <p:nvSpPr>
          <p:cNvPr id="1048615" name="Slide Number Placeholder 3"/>
          <p:cNvSpPr>
            <a:spLocks noGrp="1"/>
          </p:cNvSpPr>
          <p:nvPr>
            <p:ph type="sldNum" sz="quarter" idx="10"/>
          </p:nvPr>
        </p:nvSpPr>
        <p:spPr/>
        <p:txBody>
          <a:bodyPr/>
          <a:p>
            <a:fld id="{78486D14-4FA2-4C9B-B134-6FA62B0F0339}" type="slidenum">
              <a:rPr lang="en-GB" smtClean="0"/>
              <a:t>2</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18" name="Slide Image Placeholder 1"/>
          <p:cNvSpPr>
            <a:spLocks noChangeAspect="1" noRot="1" noGrp="1"/>
          </p:cNvSpPr>
          <p:nvPr>
            <p:ph type="sldImg"/>
          </p:nvPr>
        </p:nvSpPr>
        <p:spPr/>
      </p:sp>
      <p:sp>
        <p:nvSpPr>
          <p:cNvPr id="1048619" name="Notes Placeholder 2"/>
          <p:cNvSpPr>
            <a:spLocks noGrp="1"/>
          </p:cNvSpPr>
          <p:nvPr>
            <p:ph type="body" idx="1"/>
          </p:nvPr>
        </p:nvSpPr>
        <p:spPr/>
        <p:txBody>
          <a:bodyPr/>
          <a:p>
            <a:r>
              <a:rPr dirty="0" lang="en-US" smtClean="0"/>
              <a:t>In</a:t>
            </a:r>
            <a:r>
              <a:rPr baseline="0" dirty="0" lang="en-US" smtClean="0"/>
              <a:t> my class, I consider that we are lucky to have wide range of diversity with students coming from all forms of socioeconomic background as well as racial and cultural backgrounds. In my class, we have students from humble background under scholarship programs and those from able families. As such, we are diverse group of students, which I believe contributes significantly in the learning process. </a:t>
            </a:r>
            <a:endParaRPr dirty="0" lang="en-GB"/>
          </a:p>
        </p:txBody>
      </p:sp>
      <p:sp>
        <p:nvSpPr>
          <p:cNvPr id="1048620" name="Slide Number Placeholder 3"/>
          <p:cNvSpPr>
            <a:spLocks noGrp="1"/>
          </p:cNvSpPr>
          <p:nvPr>
            <p:ph type="sldNum" sz="quarter" idx="10"/>
          </p:nvPr>
        </p:nvSpPr>
        <p:spPr/>
        <p:txBody>
          <a:bodyPr/>
          <a:p>
            <a:fld id="{78486D14-4FA2-4C9B-B134-6FA62B0F0339}" type="slidenum">
              <a:rPr lang="en-GB" smtClean="0"/>
              <a:t>3</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23" name="Slide Image Placeholder 1"/>
          <p:cNvSpPr>
            <a:spLocks noChangeAspect="1" noRot="1" noGrp="1"/>
          </p:cNvSpPr>
          <p:nvPr>
            <p:ph type="sldImg"/>
          </p:nvPr>
        </p:nvSpPr>
        <p:spPr/>
      </p:sp>
      <p:sp>
        <p:nvSpPr>
          <p:cNvPr id="1048624" name="Notes Placeholder 2"/>
          <p:cNvSpPr>
            <a:spLocks noGrp="1"/>
          </p:cNvSpPr>
          <p:nvPr>
            <p:ph type="body" idx="1"/>
          </p:nvPr>
        </p:nvSpPr>
        <p:spPr/>
        <p:txBody>
          <a:bodyPr/>
          <a:p>
            <a:r>
              <a:rPr dirty="0" lang="en-US" smtClean="0"/>
              <a:t>Learning</a:t>
            </a:r>
            <a:r>
              <a:rPr baseline="0" dirty="0" lang="en-US" smtClean="0"/>
              <a:t> is a process, which requires self-discipline and not wait to be told what to do or pushed around. The teachers, students, administration, parents, and the government as well as other stakeholders in the education sector must contribute, but more importantly, they must know their individual roles in making learning work. As such, I believe that self-discipline is the key motivating factor in achieving cohesive, supportive, and acceptable learning environment. When everyone know and understand their individual roles, they will know how they are supposed to behave. </a:t>
            </a:r>
            <a:endParaRPr dirty="0" lang="en-GB"/>
          </a:p>
        </p:txBody>
      </p:sp>
      <p:sp>
        <p:nvSpPr>
          <p:cNvPr id="1048625" name="Slide Number Placeholder 3"/>
          <p:cNvSpPr>
            <a:spLocks noGrp="1"/>
          </p:cNvSpPr>
          <p:nvPr>
            <p:ph type="sldNum" sz="quarter" idx="10"/>
          </p:nvPr>
        </p:nvSpPr>
        <p:spPr/>
        <p:txBody>
          <a:bodyPr/>
          <a:p>
            <a:fld id="{78486D14-4FA2-4C9B-B134-6FA62B0F0339}" type="slidenum">
              <a:rPr lang="en-GB" smtClean="0"/>
              <a:t>4</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28" name="Slide Image Placeholder 1"/>
          <p:cNvSpPr>
            <a:spLocks noChangeAspect="1" noRot="1" noGrp="1"/>
          </p:cNvSpPr>
          <p:nvPr>
            <p:ph type="sldImg"/>
          </p:nvPr>
        </p:nvSpPr>
        <p:spPr/>
      </p:sp>
      <p:sp>
        <p:nvSpPr>
          <p:cNvPr id="1048629" name="Notes Placeholder 2"/>
          <p:cNvSpPr>
            <a:spLocks noGrp="1"/>
          </p:cNvSpPr>
          <p:nvPr>
            <p:ph type="body" idx="1"/>
          </p:nvPr>
        </p:nvSpPr>
        <p:spPr/>
        <p:txBody>
          <a:bodyPr/>
          <a:p>
            <a:r>
              <a:rPr dirty="0" lang="en-US" smtClean="0"/>
              <a:t>Learning is a process which requires various</a:t>
            </a:r>
            <a:r>
              <a:rPr baseline="0" dirty="0" lang="en-US" smtClean="0"/>
              <a:t> factors to make it successful. My philosophy of self-discipline is based on three theories which I have listed in this slide. Each theory explains some concepts that contributes in understanding my philosophy as a whole. Based on these three theories, I will support and justify how my philosophy can help improve the learning process and experience of learners. </a:t>
            </a:r>
            <a:endParaRPr dirty="0" lang="en-GB"/>
          </a:p>
        </p:txBody>
      </p:sp>
      <p:sp>
        <p:nvSpPr>
          <p:cNvPr id="1048630" name="Slide Number Placeholder 3"/>
          <p:cNvSpPr>
            <a:spLocks noGrp="1"/>
          </p:cNvSpPr>
          <p:nvPr>
            <p:ph type="sldNum" sz="quarter" idx="10"/>
          </p:nvPr>
        </p:nvSpPr>
        <p:spPr/>
        <p:txBody>
          <a:bodyPr/>
          <a:p>
            <a:fld id="{78486D14-4FA2-4C9B-B134-6FA62B0F0339}" type="slidenum">
              <a:rPr lang="en-GB" smtClean="0"/>
              <a:t>5</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33" name="Slide Image Placeholder 1"/>
          <p:cNvSpPr>
            <a:spLocks noChangeAspect="1" noRot="1" noGrp="1"/>
          </p:cNvSpPr>
          <p:nvPr>
            <p:ph type="sldImg"/>
          </p:nvPr>
        </p:nvSpPr>
        <p:spPr/>
      </p:sp>
      <p:sp>
        <p:nvSpPr>
          <p:cNvPr id="1048634" name="Notes Placeholder 2"/>
          <p:cNvSpPr>
            <a:spLocks noGrp="1"/>
          </p:cNvSpPr>
          <p:nvPr>
            <p:ph type="body" idx="1"/>
          </p:nvPr>
        </p:nvSpPr>
        <p:spPr/>
        <p:txBody>
          <a:bodyPr/>
          <a:p>
            <a:r>
              <a:rPr dirty="0" lang="en-US" err="1" smtClean="0"/>
              <a:t>Tollman’s</a:t>
            </a:r>
            <a:r>
              <a:rPr dirty="0" lang="en-US" smtClean="0"/>
              <a:t> theory explains how people acquire knowledge</a:t>
            </a:r>
            <a:r>
              <a:rPr baseline="0" dirty="0" lang="en-US" smtClean="0"/>
              <a:t> and skills through learning. This theory is important in understanding my philosophy because it highlights one of my philosophy’s component, which is student engagement in the learning process. Through this theory, both learners and teachers can contribute in advancing the learning process. </a:t>
            </a:r>
            <a:endParaRPr dirty="0" lang="en-GB"/>
          </a:p>
        </p:txBody>
      </p:sp>
      <p:sp>
        <p:nvSpPr>
          <p:cNvPr id="1048635" name="Slide Number Placeholder 3"/>
          <p:cNvSpPr>
            <a:spLocks noGrp="1"/>
          </p:cNvSpPr>
          <p:nvPr>
            <p:ph type="sldNum" sz="quarter" idx="10"/>
          </p:nvPr>
        </p:nvSpPr>
        <p:spPr/>
        <p:txBody>
          <a:bodyPr/>
          <a:p>
            <a:fld id="{78486D14-4FA2-4C9B-B134-6FA62B0F0339}" type="slidenum">
              <a:rPr lang="en-GB" smtClean="0"/>
              <a:t>6</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638" name="Slide Image Placeholder 1"/>
          <p:cNvSpPr>
            <a:spLocks noChangeAspect="1" noRot="1" noGrp="1"/>
          </p:cNvSpPr>
          <p:nvPr>
            <p:ph type="sldImg"/>
          </p:nvPr>
        </p:nvSpPr>
        <p:spPr/>
      </p:sp>
      <p:sp>
        <p:nvSpPr>
          <p:cNvPr id="1048639" name="Notes Placeholder 2"/>
          <p:cNvSpPr>
            <a:spLocks noGrp="1"/>
          </p:cNvSpPr>
          <p:nvPr>
            <p:ph type="body" idx="1"/>
          </p:nvPr>
        </p:nvSpPr>
        <p:spPr/>
        <p:txBody>
          <a:bodyPr/>
          <a:p>
            <a:r>
              <a:rPr dirty="0" lang="en-US" smtClean="0"/>
              <a:t>As this</a:t>
            </a:r>
            <a:r>
              <a:rPr baseline="0" dirty="0" lang="en-US" smtClean="0"/>
              <a:t> theory shows, learning depends on other factors which may not take place in the classroom environment. It is the responsibility of the teacher, through self-discipline as a professional, to understand these factors and design learning experience that supports every learner’s needs in the classroom. This may include creating a learning incentive to help those with low drive in learning to improve. This theory is based on behavioral theories that behavior can affect the learning process. For example, lack of enough sleep or comfort may reduce the drive to learn. </a:t>
            </a:r>
            <a:endParaRPr dirty="0" lang="en-GB"/>
          </a:p>
        </p:txBody>
      </p:sp>
      <p:sp>
        <p:nvSpPr>
          <p:cNvPr id="1048640" name="Slide Number Placeholder 3"/>
          <p:cNvSpPr>
            <a:spLocks noGrp="1"/>
          </p:cNvSpPr>
          <p:nvPr>
            <p:ph type="sldNum" sz="quarter" idx="10"/>
          </p:nvPr>
        </p:nvSpPr>
        <p:spPr/>
        <p:txBody>
          <a:bodyPr/>
          <a:p>
            <a:fld id="{78486D14-4FA2-4C9B-B134-6FA62B0F0339}" type="slidenum">
              <a:rPr lang="en-GB" smtClean="0"/>
              <a:t>7</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43" name="Slide Image Placeholder 1"/>
          <p:cNvSpPr>
            <a:spLocks noChangeAspect="1" noRot="1" noGrp="1"/>
          </p:cNvSpPr>
          <p:nvPr>
            <p:ph type="sldImg"/>
          </p:nvPr>
        </p:nvSpPr>
        <p:spPr/>
      </p:sp>
      <p:sp>
        <p:nvSpPr>
          <p:cNvPr id="1048644" name="Notes Placeholder 2"/>
          <p:cNvSpPr>
            <a:spLocks noGrp="1"/>
          </p:cNvSpPr>
          <p:nvPr>
            <p:ph type="body" idx="1"/>
          </p:nvPr>
        </p:nvSpPr>
        <p:spPr/>
        <p:txBody>
          <a:bodyPr/>
          <a:p>
            <a:r>
              <a:rPr dirty="0" lang="en-US" smtClean="0"/>
              <a:t>Learning</a:t>
            </a:r>
            <a:r>
              <a:rPr baseline="0" dirty="0" lang="en-US" smtClean="0"/>
              <a:t> depends greatly on motivation, which can occur as a result of the conditions created in the environment or within the learner; thus, the intrinsic and extrinsic motivations. Intrinsic motivation serves three purposes which include challenging the learner to go through the problems and difficulties in learning, creates fantasy for learners to see the reason why they need to learn, and also enhance curiosity to give them the drive and morale to continue learning. All these can be only attained through self-discipline. </a:t>
            </a:r>
            <a:endParaRPr dirty="0" lang="en-GB"/>
          </a:p>
        </p:txBody>
      </p:sp>
      <p:sp>
        <p:nvSpPr>
          <p:cNvPr id="1048645" name="Slide Number Placeholder 3"/>
          <p:cNvSpPr>
            <a:spLocks noGrp="1"/>
          </p:cNvSpPr>
          <p:nvPr>
            <p:ph type="sldNum" sz="quarter" idx="10"/>
          </p:nvPr>
        </p:nvSpPr>
        <p:spPr/>
        <p:txBody>
          <a:bodyPr/>
          <a:p>
            <a:fld id="{78486D14-4FA2-4C9B-B134-6FA62B0F0339}" type="slidenum">
              <a:rPr lang="en-GB" smtClean="0"/>
              <a:t>8</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648" name="Slide Image Placeholder 1"/>
          <p:cNvSpPr>
            <a:spLocks noChangeAspect="1" noRot="1" noGrp="1"/>
          </p:cNvSpPr>
          <p:nvPr>
            <p:ph type="sldImg"/>
          </p:nvPr>
        </p:nvSpPr>
        <p:spPr/>
      </p:sp>
      <p:sp>
        <p:nvSpPr>
          <p:cNvPr id="1048649" name="Notes Placeholder 2"/>
          <p:cNvSpPr>
            <a:spLocks noGrp="1"/>
          </p:cNvSpPr>
          <p:nvPr>
            <p:ph type="body" idx="1"/>
          </p:nvPr>
        </p:nvSpPr>
        <p:spPr/>
        <p:txBody>
          <a:bodyPr/>
          <a:p>
            <a:r>
              <a:rPr dirty="0" lang="en-US" smtClean="0"/>
              <a:t>One</a:t>
            </a:r>
            <a:r>
              <a:rPr baseline="0" dirty="0" lang="en-US" smtClean="0"/>
              <a:t> of the ways to create a safe, inclusive, and culturally responsive environment is through group discussions where learners can freely engage with their fellow learners in class through academic arguments in form of </a:t>
            </a:r>
            <a:r>
              <a:rPr baseline="0" dirty="0" lang="en-US" err="1" smtClean="0"/>
              <a:t>asssignments</a:t>
            </a:r>
            <a:r>
              <a:rPr baseline="0" dirty="0" lang="en-US" smtClean="0"/>
              <a:t>.</a:t>
            </a:r>
            <a:endParaRPr dirty="0" lang="en-GB"/>
          </a:p>
        </p:txBody>
      </p:sp>
      <p:sp>
        <p:nvSpPr>
          <p:cNvPr id="1048650" name="Slide Number Placeholder 3"/>
          <p:cNvSpPr>
            <a:spLocks noGrp="1"/>
          </p:cNvSpPr>
          <p:nvPr>
            <p:ph type="sldNum" sz="quarter" idx="10"/>
          </p:nvPr>
        </p:nvSpPr>
        <p:spPr/>
        <p:txBody>
          <a:bodyPr/>
          <a:p>
            <a:fld id="{78486D14-4FA2-4C9B-B134-6FA62B0F0339}" type="slidenum">
              <a:rPr lang="en-GB" smtClean="0"/>
              <a:t>9</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653" name="Slide Image Placeholder 1"/>
          <p:cNvSpPr>
            <a:spLocks noChangeAspect="1" noRot="1" noGrp="1"/>
          </p:cNvSpPr>
          <p:nvPr>
            <p:ph type="sldImg"/>
          </p:nvPr>
        </p:nvSpPr>
        <p:spPr/>
      </p:sp>
      <p:sp>
        <p:nvSpPr>
          <p:cNvPr id="1048654" name="Notes Placeholder 2"/>
          <p:cNvSpPr>
            <a:spLocks noGrp="1"/>
          </p:cNvSpPr>
          <p:nvPr>
            <p:ph type="body" idx="1"/>
          </p:nvPr>
        </p:nvSpPr>
        <p:spPr/>
        <p:txBody>
          <a:bodyPr/>
          <a:p>
            <a:r>
              <a:rPr dirty="0" lang="en-US" smtClean="0"/>
              <a:t>The</a:t>
            </a:r>
            <a:r>
              <a:rPr baseline="0" dirty="0" lang="en-US" smtClean="0"/>
              <a:t> above equation presents a simple relationship model that can help us understand the link between motivation, behavior, and academics. It is also rooted in my philosophy that self-discipline is key to success. To be able to succeed, one must have both motivation and self-discipline (behavior) which can help them drive through the challenges that come on their way in school. </a:t>
            </a:r>
            <a:endParaRPr dirty="0" lang="en-GB"/>
          </a:p>
        </p:txBody>
      </p:sp>
      <p:sp>
        <p:nvSpPr>
          <p:cNvPr id="1048655" name="Slide Number Placeholder 3"/>
          <p:cNvSpPr>
            <a:spLocks noGrp="1"/>
          </p:cNvSpPr>
          <p:nvPr>
            <p:ph type="sldNum" sz="quarter" idx="10"/>
          </p:nvPr>
        </p:nvSpPr>
        <p:spPr/>
        <p:txBody>
          <a:bodyPr/>
          <a:p>
            <a:fld id="{78486D14-4FA2-4C9B-B134-6FA62B0F0339}" type="slidenum">
              <a:rPr lang="en-GB" smtClean="0"/>
              <a:t>10</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68" name=""/>
        <p:cNvGrpSpPr/>
        <p:nvPr/>
      </p:nvGrpSpPr>
      <p:grpSpPr>
        <a:xfrm>
          <a:off x="0" y="0"/>
          <a:ext cx="0" cy="0"/>
          <a:chOff x="0" y="0"/>
          <a:chExt cx="0" cy="0"/>
        </a:xfrm>
      </p:grpSpPr>
      <p:sp>
        <p:nvSpPr>
          <p:cNvPr id="1048658" name="Slide Image Placeholder 1"/>
          <p:cNvSpPr>
            <a:spLocks noChangeAspect="1" noRot="1" noGrp="1"/>
          </p:cNvSpPr>
          <p:nvPr>
            <p:ph type="sldImg"/>
          </p:nvPr>
        </p:nvSpPr>
        <p:spPr/>
      </p:sp>
      <p:sp>
        <p:nvSpPr>
          <p:cNvPr id="1048659" name="Notes Placeholder 2"/>
          <p:cNvSpPr>
            <a:spLocks noGrp="1"/>
          </p:cNvSpPr>
          <p:nvPr>
            <p:ph type="body" idx="1"/>
          </p:nvPr>
        </p:nvSpPr>
        <p:spPr/>
        <p:txBody>
          <a:bodyPr/>
          <a:p>
            <a:r>
              <a:rPr dirty="0" lang="en-US" smtClean="0"/>
              <a:t>Fairness</a:t>
            </a:r>
            <a:r>
              <a:rPr baseline="0" dirty="0" lang="en-US" smtClean="0"/>
              <a:t> is a tricky concept because it is wide and complex in understanding. However, based on my philosophy, I believe that being fair to someone means understanding what they are going through as human beings. In a school, we interact with students from wide range of backgrounds. Since we don’t come from the same place, we cannot assume that we are the same. As such, fairness is another paramount tenet in my philosophy of self-discipline. </a:t>
            </a:r>
            <a:endParaRPr dirty="0" lang="en-GB"/>
          </a:p>
        </p:txBody>
      </p:sp>
      <p:sp>
        <p:nvSpPr>
          <p:cNvPr id="1048660" name="Slide Number Placeholder 3"/>
          <p:cNvSpPr>
            <a:spLocks noGrp="1"/>
          </p:cNvSpPr>
          <p:nvPr>
            <p:ph type="sldNum" sz="quarter" idx="10"/>
          </p:nvPr>
        </p:nvSpPr>
        <p:spPr/>
        <p:txBody>
          <a:bodyPr/>
          <a:p>
            <a:fld id="{78486D14-4FA2-4C9B-B134-6FA62B0F0339}" type="slidenum">
              <a:rPr lang="en-GB" smtClean="0"/>
              <a:t>11</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71" name=""/>
        <p:cNvGrpSpPr/>
        <p:nvPr/>
      </p:nvGrpSpPr>
      <p:grpSpPr>
        <a:xfrm>
          <a:off x="0" y="0"/>
          <a:ext cx="0" cy="0"/>
          <a:chOff x="0" y="0"/>
          <a:chExt cx="0" cy="0"/>
        </a:xfrm>
      </p:grpSpPr>
      <p:sp>
        <p:nvSpPr>
          <p:cNvPr id="1048663" name="Slide Image Placeholder 1"/>
          <p:cNvSpPr>
            <a:spLocks noChangeAspect="1" noRot="1" noGrp="1"/>
          </p:cNvSpPr>
          <p:nvPr>
            <p:ph type="sldImg"/>
          </p:nvPr>
        </p:nvSpPr>
        <p:spPr/>
      </p:sp>
      <p:sp>
        <p:nvSpPr>
          <p:cNvPr id="1048664" name="Notes Placeholder 2"/>
          <p:cNvSpPr>
            <a:spLocks noGrp="1"/>
          </p:cNvSpPr>
          <p:nvPr>
            <p:ph type="body" idx="1"/>
          </p:nvPr>
        </p:nvSpPr>
        <p:spPr/>
        <p:txBody>
          <a:bodyPr/>
          <a:p>
            <a:r>
              <a:rPr dirty="0" lang="en-US" smtClean="0"/>
              <a:t>Setting a classroom</a:t>
            </a:r>
            <a:r>
              <a:rPr baseline="0" dirty="0" lang="en-US" smtClean="0"/>
              <a:t> where people understand each other and work in collaboration with their fellow learners can help create a positive learning environment. Based on my philosophy, I intend to create a proactive class where people use the right channels to solve their problems, instead of reacting to issues they face. This means that everyone, both teachers and students, must engage in behaviors that seek to reduce problems and not create them. I intend to implement this plan through setting up a structure and procedures with few rules that will provide the stability. </a:t>
            </a:r>
            <a:endParaRPr dirty="0" lang="en-GB"/>
          </a:p>
        </p:txBody>
      </p:sp>
      <p:sp>
        <p:nvSpPr>
          <p:cNvPr id="1048665" name="Slide Number Placeholder 3"/>
          <p:cNvSpPr>
            <a:spLocks noGrp="1"/>
          </p:cNvSpPr>
          <p:nvPr>
            <p:ph type="sldNum" sz="quarter" idx="10"/>
          </p:nvPr>
        </p:nvSpPr>
        <p:spPr/>
        <p:txBody>
          <a:bodyPr/>
          <a:p>
            <a:fld id="{78486D14-4FA2-4C9B-B134-6FA62B0F0339}" type="slidenum">
              <a:rPr lang="en-GB" smtClean="0"/>
              <a:t>12</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74" name=""/>
        <p:cNvGrpSpPr/>
        <p:nvPr/>
      </p:nvGrpSpPr>
      <p:grpSpPr>
        <a:xfrm>
          <a:off x="0" y="0"/>
          <a:ext cx="0" cy="0"/>
          <a:chOff x="0" y="0"/>
          <a:chExt cx="0" cy="0"/>
        </a:xfrm>
      </p:grpSpPr>
      <p:sp>
        <p:nvSpPr>
          <p:cNvPr id="1048668" name="Slide Image Placeholder 1"/>
          <p:cNvSpPr>
            <a:spLocks noChangeAspect="1" noRot="1" noGrp="1"/>
          </p:cNvSpPr>
          <p:nvPr>
            <p:ph type="sldImg"/>
          </p:nvPr>
        </p:nvSpPr>
        <p:spPr/>
      </p:sp>
      <p:sp>
        <p:nvSpPr>
          <p:cNvPr id="1048669" name="Notes Placeholder 2"/>
          <p:cNvSpPr>
            <a:spLocks noGrp="1"/>
          </p:cNvSpPr>
          <p:nvPr>
            <p:ph type="body" idx="1"/>
          </p:nvPr>
        </p:nvSpPr>
        <p:spPr/>
        <p:txBody>
          <a:bodyPr/>
          <a:p>
            <a:r>
              <a:rPr dirty="0" lang="en-US" smtClean="0"/>
              <a:t>This</a:t>
            </a:r>
            <a:r>
              <a:rPr baseline="0" dirty="0" lang="en-US" smtClean="0"/>
              <a:t> slide shows the core components that will assist me in implementing my philosophy. The four components include creating appropriate classroom rules, classroom procedures, creating a system of rewards and consequences, and keeping a good record of the learners to help in monitoring their behaviors. I believe that these set of rules and procedures can help create a learning environment that appreciates diversity and inculcates self-discipline in learners. </a:t>
            </a:r>
            <a:endParaRPr dirty="0" lang="en-GB"/>
          </a:p>
        </p:txBody>
      </p:sp>
      <p:sp>
        <p:nvSpPr>
          <p:cNvPr id="1048670" name="Slide Number Placeholder 3"/>
          <p:cNvSpPr>
            <a:spLocks noGrp="1"/>
          </p:cNvSpPr>
          <p:nvPr>
            <p:ph type="sldNum" sz="quarter" idx="10"/>
          </p:nvPr>
        </p:nvSpPr>
        <p:spPr/>
        <p:txBody>
          <a:bodyPr/>
          <a:p>
            <a:fld id="{78486D14-4FA2-4C9B-B134-6FA62B0F0339}" type="slidenum">
              <a:rPr lang="en-GB" smtClean="0"/>
              <a:t>13</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77" name=""/>
        <p:cNvGrpSpPr/>
        <p:nvPr/>
      </p:nvGrpSpPr>
      <p:grpSpPr>
        <a:xfrm>
          <a:off x="0" y="0"/>
          <a:ext cx="0" cy="0"/>
          <a:chOff x="0" y="0"/>
          <a:chExt cx="0" cy="0"/>
        </a:xfrm>
      </p:grpSpPr>
      <p:sp>
        <p:nvSpPr>
          <p:cNvPr id="1048673" name="Slide Image Placeholder 1"/>
          <p:cNvSpPr>
            <a:spLocks noChangeAspect="1" noRot="1" noGrp="1"/>
          </p:cNvSpPr>
          <p:nvPr>
            <p:ph type="sldImg"/>
          </p:nvPr>
        </p:nvSpPr>
        <p:spPr/>
      </p:sp>
      <p:sp>
        <p:nvSpPr>
          <p:cNvPr id="1048674" name="Notes Placeholder 2"/>
          <p:cNvSpPr>
            <a:spLocks noGrp="1"/>
          </p:cNvSpPr>
          <p:nvPr>
            <p:ph type="body" idx="1"/>
          </p:nvPr>
        </p:nvSpPr>
        <p:spPr/>
        <p:txBody>
          <a:bodyPr/>
          <a:p>
            <a:r>
              <a:rPr dirty="0" lang="en-US" smtClean="0"/>
              <a:t>School is a place where learners transform</a:t>
            </a:r>
            <a:r>
              <a:rPr baseline="0" dirty="0" lang="en-US" smtClean="0"/>
              <a:t> and become better members of the society. However, achieving this requires commitment and contribution of everyone involved in the education sector. Therefore, collaboration becomes a greater part of strategy towards realizing success of learners. The following slide explains how I intend to communicate and collaborate with other educators and service providers to ensure consistency and fidelity in the school. </a:t>
            </a:r>
            <a:endParaRPr dirty="0" lang="en-GB"/>
          </a:p>
        </p:txBody>
      </p:sp>
      <p:sp>
        <p:nvSpPr>
          <p:cNvPr id="1048675" name="Slide Number Placeholder 3"/>
          <p:cNvSpPr>
            <a:spLocks noGrp="1"/>
          </p:cNvSpPr>
          <p:nvPr>
            <p:ph type="sldNum" sz="quarter" idx="10"/>
          </p:nvPr>
        </p:nvSpPr>
        <p:spPr/>
        <p:txBody>
          <a:bodyPr/>
          <a:p>
            <a:fld id="{78486D14-4FA2-4C9B-B134-6FA62B0F0339}" type="slidenum">
              <a:rPr lang="en-GB" smtClean="0"/>
              <a:t>14</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80" name=""/>
        <p:cNvGrpSpPr/>
        <p:nvPr/>
      </p:nvGrpSpPr>
      <p:grpSpPr>
        <a:xfrm>
          <a:off x="0" y="0"/>
          <a:ext cx="0" cy="0"/>
          <a:chOff x="0" y="0"/>
          <a:chExt cx="0" cy="0"/>
        </a:xfrm>
      </p:grpSpPr>
      <p:sp>
        <p:nvSpPr>
          <p:cNvPr id="1048678" name="Slide Image Placeholder 1"/>
          <p:cNvSpPr>
            <a:spLocks noChangeAspect="1" noRot="1" noGrp="1"/>
          </p:cNvSpPr>
          <p:nvPr>
            <p:ph type="sldImg"/>
          </p:nvPr>
        </p:nvSpPr>
        <p:spPr/>
      </p:sp>
      <p:sp>
        <p:nvSpPr>
          <p:cNvPr id="1048679" name="Notes Placeholder 2"/>
          <p:cNvSpPr>
            <a:spLocks noGrp="1"/>
          </p:cNvSpPr>
          <p:nvPr>
            <p:ph type="body" idx="1"/>
          </p:nvPr>
        </p:nvSpPr>
        <p:spPr/>
        <p:txBody>
          <a:bodyPr/>
          <a:p>
            <a:r>
              <a:rPr dirty="0" lang="en-US" smtClean="0"/>
              <a:t>Learning and teaching</a:t>
            </a:r>
            <a:r>
              <a:rPr baseline="0" dirty="0" lang="en-US" smtClean="0"/>
              <a:t> requires assistance from all sides, whether it is the management, co-teachers, teachers from other subjects, and service providers like the school non-teaching staff. I have highlighted some of the ways that I can create a collaborative system that works towards improving the learning experience of my learners. This includes getting on the same page with everyone. This means that everyone must feel that they are part of the team. This strategy mainly applies to co-teachers who we teach the same subject. Also, teamwork requires one to adopt a team mentality to be able to accept other people’s opinions and ideas. Working together means that we are able to share the learning and teaching resources that could prove useful for our learners. With the service providers, I believe that building a social network and opening my doors for anyone to come and talk to me can significantly improve our collaboration. </a:t>
            </a:r>
            <a:endParaRPr dirty="0" lang="en-GB"/>
          </a:p>
        </p:txBody>
      </p:sp>
      <p:sp>
        <p:nvSpPr>
          <p:cNvPr id="1048680" name="Slide Number Placeholder 3"/>
          <p:cNvSpPr>
            <a:spLocks noGrp="1"/>
          </p:cNvSpPr>
          <p:nvPr>
            <p:ph type="sldNum" sz="quarter" idx="10"/>
          </p:nvPr>
        </p:nvSpPr>
        <p:spPr/>
        <p:txBody>
          <a:bodyPr/>
          <a:p>
            <a:fld id="{78486D14-4FA2-4C9B-B134-6FA62B0F0339}" type="slidenum">
              <a:rPr lang="en-GB" smtClean="0"/>
              <a:t>15</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683" name="Slide Image Placeholder 1"/>
          <p:cNvSpPr>
            <a:spLocks noChangeAspect="1" noRot="1" noGrp="1"/>
          </p:cNvSpPr>
          <p:nvPr>
            <p:ph type="sldImg"/>
          </p:nvPr>
        </p:nvSpPr>
        <p:spPr/>
      </p:sp>
      <p:sp>
        <p:nvSpPr>
          <p:cNvPr id="1048684" name="Notes Placeholder 2"/>
          <p:cNvSpPr>
            <a:spLocks noGrp="1"/>
          </p:cNvSpPr>
          <p:nvPr>
            <p:ph type="body" idx="1"/>
          </p:nvPr>
        </p:nvSpPr>
        <p:spPr/>
        <p:txBody>
          <a:bodyPr/>
          <a:p>
            <a:r>
              <a:rPr dirty="0" lang="en-US" smtClean="0"/>
              <a:t>Communication between teachers</a:t>
            </a:r>
            <a:r>
              <a:rPr baseline="0" dirty="0" lang="en-US" smtClean="0"/>
              <a:t> and parents is significant and key to keeping a well-behaved classroom. With the technological advancement, my communication system is online newsletter, which I deliver through personal emails to the parents to ensure that they get the information about their child’s behavior in school. In case, there is need to communicate further, I may need to adopt other communication channels like phone calls and other available notification strategies available at my disposal in the school. </a:t>
            </a:r>
            <a:endParaRPr dirty="0" lang="en-GB"/>
          </a:p>
        </p:txBody>
      </p:sp>
      <p:sp>
        <p:nvSpPr>
          <p:cNvPr id="1048685" name="Slide Number Placeholder 3"/>
          <p:cNvSpPr>
            <a:spLocks noGrp="1"/>
          </p:cNvSpPr>
          <p:nvPr>
            <p:ph type="sldNum" sz="quarter" idx="10"/>
          </p:nvPr>
        </p:nvSpPr>
        <p:spPr/>
        <p:txBody>
          <a:bodyPr/>
          <a:p>
            <a:fld id="{78486D14-4FA2-4C9B-B134-6FA62B0F0339}" type="slidenum">
              <a:rPr lang="en-GB" smtClean="0"/>
              <a:t>16</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sp>
        <p:nvSpPr>
          <p:cNvPr id="1048688" name="Slide Image Placeholder 1"/>
          <p:cNvSpPr>
            <a:spLocks noChangeAspect="1" noRot="1" noGrp="1"/>
          </p:cNvSpPr>
          <p:nvPr>
            <p:ph type="sldImg"/>
          </p:nvPr>
        </p:nvSpPr>
        <p:spPr/>
      </p:sp>
      <p:sp>
        <p:nvSpPr>
          <p:cNvPr id="1048689" name="Notes Placeholder 2"/>
          <p:cNvSpPr>
            <a:spLocks noGrp="1"/>
          </p:cNvSpPr>
          <p:nvPr>
            <p:ph type="body" idx="1"/>
          </p:nvPr>
        </p:nvSpPr>
        <p:spPr/>
        <p:txBody>
          <a:bodyPr/>
          <a:p>
            <a:r>
              <a:rPr dirty="0" lang="en-US" smtClean="0"/>
              <a:t>This is an example</a:t>
            </a:r>
            <a:r>
              <a:rPr baseline="0" dirty="0" lang="en-US" smtClean="0"/>
              <a:t> of a letter to parent written by a teacher to inform the parent of his or her child’s misbehavior and interventions that can help solve the problem. It has also mentioned the core components of my philosophy of self-respect and fairness when a student is interacting with their fellow learners. I have also included in the last paragraph how I will be communicating with the parent, through regularly (monthly update) newsletter about the child’s behavior. </a:t>
            </a:r>
            <a:endParaRPr dirty="0" lang="en-GB"/>
          </a:p>
        </p:txBody>
      </p:sp>
      <p:sp>
        <p:nvSpPr>
          <p:cNvPr id="1048690" name="Slide Number Placeholder 3"/>
          <p:cNvSpPr>
            <a:spLocks noGrp="1"/>
          </p:cNvSpPr>
          <p:nvPr>
            <p:ph type="sldNum" sz="quarter" idx="10"/>
          </p:nvPr>
        </p:nvSpPr>
        <p:spPr/>
        <p:txBody>
          <a:bodyPr/>
          <a:p>
            <a:fld id="{78486D14-4FA2-4C9B-B134-6FA62B0F0339}" type="slidenum">
              <a:rPr lang="en-GB" smtClean="0"/>
              <a:t>17</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693" name="Slide Image Placeholder 1"/>
          <p:cNvSpPr>
            <a:spLocks noChangeAspect="1" noRot="1" noGrp="1"/>
          </p:cNvSpPr>
          <p:nvPr>
            <p:ph type="sldImg"/>
          </p:nvPr>
        </p:nvSpPr>
        <p:spPr/>
      </p:sp>
      <p:sp>
        <p:nvSpPr>
          <p:cNvPr id="1048694" name="Notes Placeholder 2"/>
          <p:cNvSpPr>
            <a:spLocks noGrp="1"/>
          </p:cNvSpPr>
          <p:nvPr>
            <p:ph type="body" idx="1"/>
          </p:nvPr>
        </p:nvSpPr>
        <p:spPr/>
        <p:txBody>
          <a:bodyPr/>
          <a:p>
            <a:r>
              <a:rPr dirty="0" lang="en-US" smtClean="0"/>
              <a:t>There are many laws that help in the protection of people with disabilities</a:t>
            </a:r>
            <a:r>
              <a:rPr baseline="0" dirty="0" lang="en-US" smtClean="0"/>
              <a:t>. This includes IDEA, FAPE, ADA, LRE, and many others (</a:t>
            </a:r>
            <a:r>
              <a:rPr baseline="0" dirty="0" lang="en-US" err="1" smtClean="0"/>
              <a:t>Goldin</a:t>
            </a:r>
            <a:r>
              <a:rPr baseline="0" dirty="0" lang="en-US" smtClean="0"/>
              <a:t>, 2016). Even though every state may create their own laws that reflect the need of their people, the federal government also has laws aimed at protecting every person with disability irrespective of the state where he or she resides in. </a:t>
            </a:r>
            <a:endParaRPr dirty="0" lang="en-GB"/>
          </a:p>
        </p:txBody>
      </p:sp>
      <p:sp>
        <p:nvSpPr>
          <p:cNvPr id="1048695" name="Slide Number Placeholder 3"/>
          <p:cNvSpPr>
            <a:spLocks noGrp="1"/>
          </p:cNvSpPr>
          <p:nvPr>
            <p:ph type="sldNum" sz="quarter" idx="10"/>
          </p:nvPr>
        </p:nvSpPr>
        <p:spPr/>
        <p:txBody>
          <a:bodyPr/>
          <a:p>
            <a:fld id="{78486D14-4FA2-4C9B-B134-6FA62B0F0339}" type="slidenum">
              <a:rPr lang="en-GB" smtClean="0"/>
              <a:t>18</a:t>
            </a:fld>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92" name=""/>
        <p:cNvGrpSpPr/>
        <p:nvPr/>
      </p:nvGrpSpPr>
      <p:grpSpPr>
        <a:xfrm>
          <a:off x="0" y="0"/>
          <a:ext cx="0" cy="0"/>
          <a:chOff x="0" y="0"/>
          <a:chExt cx="0" cy="0"/>
        </a:xfrm>
      </p:grpSpPr>
      <p:sp>
        <p:nvSpPr>
          <p:cNvPr id="1048698" name="Slide Image Placeholder 1"/>
          <p:cNvSpPr>
            <a:spLocks noChangeAspect="1" noRot="1" noGrp="1"/>
          </p:cNvSpPr>
          <p:nvPr>
            <p:ph type="sldImg"/>
          </p:nvPr>
        </p:nvSpPr>
        <p:spPr/>
      </p:sp>
      <p:sp>
        <p:nvSpPr>
          <p:cNvPr id="1048699" name="Notes Placeholder 2"/>
          <p:cNvSpPr>
            <a:spLocks noGrp="1"/>
          </p:cNvSpPr>
          <p:nvPr>
            <p:ph type="body" idx="1"/>
          </p:nvPr>
        </p:nvSpPr>
        <p:spPr/>
        <p:txBody>
          <a:bodyPr/>
          <a:p>
            <a:r>
              <a:rPr dirty="0" lang="en-US" smtClean="0"/>
              <a:t>Under</a:t>
            </a:r>
            <a:r>
              <a:rPr baseline="0" dirty="0" lang="en-US" smtClean="0"/>
              <a:t> IDEA, two policies work in collaboration. These policies include FAPE and LRE. They are placed under the same policy provision (IDEA) because they combined, they produce the best available education goals for learners with disabilities. IDEA is a federal law, which means that it applies across all the states in the United States. </a:t>
            </a:r>
            <a:endParaRPr dirty="0" lang="en-GB"/>
          </a:p>
        </p:txBody>
      </p:sp>
      <p:sp>
        <p:nvSpPr>
          <p:cNvPr id="1048700" name="Slide Number Placeholder 3"/>
          <p:cNvSpPr>
            <a:spLocks noGrp="1"/>
          </p:cNvSpPr>
          <p:nvPr>
            <p:ph type="sldNum" sz="quarter" idx="10"/>
          </p:nvPr>
        </p:nvSpPr>
        <p:spPr/>
        <p:txBody>
          <a:bodyPr/>
          <a:p>
            <a:fld id="{78486D14-4FA2-4C9B-B134-6FA62B0F0339}" type="slidenum">
              <a:rPr lang="en-GB" smtClean="0"/>
              <a:t>19</a:t>
            </a:fld>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95" name=""/>
        <p:cNvGrpSpPr/>
        <p:nvPr/>
      </p:nvGrpSpPr>
      <p:grpSpPr>
        <a:xfrm>
          <a:off x="0" y="0"/>
          <a:ext cx="0" cy="0"/>
          <a:chOff x="0" y="0"/>
          <a:chExt cx="0" cy="0"/>
        </a:xfrm>
      </p:grpSpPr>
      <p:sp>
        <p:nvSpPr>
          <p:cNvPr id="1048703" name="Slide Image Placeholder 1"/>
          <p:cNvSpPr>
            <a:spLocks noChangeAspect="1" noRot="1" noGrp="1"/>
          </p:cNvSpPr>
          <p:nvPr>
            <p:ph type="sldImg"/>
          </p:nvPr>
        </p:nvSpPr>
        <p:spPr/>
      </p:sp>
      <p:sp>
        <p:nvSpPr>
          <p:cNvPr id="1048704" name="Notes Placeholder 2"/>
          <p:cNvSpPr>
            <a:spLocks noGrp="1"/>
          </p:cNvSpPr>
          <p:nvPr>
            <p:ph type="body" idx="1"/>
          </p:nvPr>
        </p:nvSpPr>
        <p:spPr/>
        <p:txBody>
          <a:bodyPr/>
          <a:p>
            <a:r>
              <a:rPr dirty="0" lang="en-US" smtClean="0"/>
              <a:t>All children deserves to be given the same opportunities to create their</a:t>
            </a:r>
            <a:r>
              <a:rPr baseline="0" dirty="0" lang="en-US" smtClean="0"/>
              <a:t> lives. The federal government realized this and came up with various policy measures aimed at protecting these people as well as create programs that can help them achieve their dreams despite their conditions. As </a:t>
            </a:r>
            <a:r>
              <a:rPr baseline="0" dirty="0" lang="en-US" err="1" smtClean="0"/>
              <a:t>Goldin</a:t>
            </a:r>
            <a:r>
              <a:rPr baseline="0" dirty="0" lang="en-US" smtClean="0"/>
              <a:t> (2016) explains, ADA is one of such policies aimed at reducing or curbing discrimination against people with disabilities across the United States. In education, these policies also apply as they prohibit discrimination against learners with disabilities. There are learners who are put in the general education program, through the Individualized Public Education, because they can learn with the normal students. This means that they will have to interact and socialize with the normal students. This kinds of policies help protect them to ensure that they access education programs just like any other child across the United States. </a:t>
            </a:r>
            <a:endParaRPr dirty="0" lang="en-GB"/>
          </a:p>
        </p:txBody>
      </p:sp>
      <p:sp>
        <p:nvSpPr>
          <p:cNvPr id="1048705" name="Slide Number Placeholder 3"/>
          <p:cNvSpPr>
            <a:spLocks noGrp="1"/>
          </p:cNvSpPr>
          <p:nvPr>
            <p:ph type="sldNum" sz="quarter" idx="10"/>
          </p:nvPr>
        </p:nvSpPr>
        <p:spPr/>
        <p:txBody>
          <a:bodyPr/>
          <a:p>
            <a:fld id="{78486D14-4FA2-4C9B-B134-6FA62B0F0339}" type="slidenum">
              <a:rPr lang="en-GB" smtClean="0"/>
              <a:t>20</a:t>
            </a:fld>
            <a:endParaRPr lang="en-GB"/>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98" name=""/>
        <p:cNvGrpSpPr/>
        <p:nvPr/>
      </p:nvGrpSpPr>
      <p:grpSpPr>
        <a:xfrm>
          <a:off x="0" y="0"/>
          <a:ext cx="0" cy="0"/>
          <a:chOff x="0" y="0"/>
          <a:chExt cx="0" cy="0"/>
        </a:xfrm>
      </p:grpSpPr>
      <p:sp>
        <p:nvSpPr>
          <p:cNvPr id="1048708" name="Slide Image Placeholder 1"/>
          <p:cNvSpPr>
            <a:spLocks noChangeAspect="1" noRot="1" noGrp="1"/>
          </p:cNvSpPr>
          <p:nvPr>
            <p:ph type="sldImg"/>
          </p:nvPr>
        </p:nvSpPr>
        <p:spPr/>
      </p:sp>
      <p:sp>
        <p:nvSpPr>
          <p:cNvPr id="1048709" name="Notes Placeholder 2"/>
          <p:cNvSpPr>
            <a:spLocks noGrp="1"/>
          </p:cNvSpPr>
          <p:nvPr>
            <p:ph type="body" idx="1"/>
          </p:nvPr>
        </p:nvSpPr>
        <p:spPr/>
        <p:txBody>
          <a:bodyPr/>
          <a:p>
            <a:r>
              <a:rPr dirty="0" lang="en-US" smtClean="0"/>
              <a:t>I want to conclude</a:t>
            </a:r>
            <a:r>
              <a:rPr baseline="0" dirty="0" lang="en-US" smtClean="0"/>
              <a:t> my presentation by stating that the government have put policy measures to ensure that every child accesses their basic right, which is education. However, learning can only occur when both learners and teachers are ready to engage. Self-discipline philosophy is key to achieving this collective responsibility. Everyone must understand their contribution in the learning process. </a:t>
            </a:r>
            <a:endParaRPr dirty="0" lang="en-GB"/>
          </a:p>
        </p:txBody>
      </p:sp>
      <p:sp>
        <p:nvSpPr>
          <p:cNvPr id="1048710" name="Slide Number Placeholder 3"/>
          <p:cNvSpPr>
            <a:spLocks noGrp="1"/>
          </p:cNvSpPr>
          <p:nvPr>
            <p:ph type="sldNum" sz="quarter" idx="10"/>
          </p:nvPr>
        </p:nvSpPr>
        <p:spPr/>
        <p:txBody>
          <a:bodyPr/>
          <a:p>
            <a:fld id="{78486D14-4FA2-4C9B-B134-6FA62B0F0339}" type="slidenum">
              <a:rPr lang="en-GB" smtClean="0"/>
              <a:t>21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bg>
      <p:bgRef idx="1001">
        <a:schemeClr val="bg2"/>
      </p:bgRef>
    </p:bg>
    <p:spTree>
      <p:nvGrpSpPr>
        <p:cNvPr id="24" name=""/>
        <p:cNvGrpSpPr/>
        <p:nvPr/>
      </p:nvGrpSpPr>
      <p:grpSpPr>
        <a:xfrm>
          <a:off x="0" y="0"/>
          <a:ext cx="0" cy="0"/>
          <a:chOff x="0" y="0"/>
          <a:chExt cx="0" cy="0"/>
        </a:xfrm>
      </p:grpSpPr>
      <p:sp>
        <p:nvSpPr>
          <p:cNvPr id="1048590" name="Rectangle 14"/>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91" name="Rectangle 18"/>
          <p:cNvSpPr>
            <a:spLocks noChangeArrowheads="1"/>
          </p:cNvSpPr>
          <p:nvPr/>
        </p:nvSpPr>
        <p:spPr bwMode="white">
          <a:xfrm>
            <a:off x="8991600" y="3048"/>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92" name="Rectangle 17"/>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93" name="Rectangle 15"/>
          <p:cNvSpPr>
            <a:spLocks noChangeArrowheads="1"/>
          </p:cNvSpPr>
          <p:nvPr/>
        </p:nvSpPr>
        <p:spPr bwMode="white">
          <a:xfrm>
            <a:off x="0" y="0"/>
            <a:ext cx="9144000" cy="25146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94" name="Rectangle 11"/>
          <p:cNvSpPr>
            <a:spLocks noChangeArrowheads="1"/>
          </p:cNvSpPr>
          <p:nvPr/>
        </p:nvSpPr>
        <p:spPr bwMode="auto">
          <a:xfrm>
            <a:off x="146304" y="6391656"/>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95" name="Subtitle 8"/>
          <p:cNvSpPr>
            <a:spLocks noGrp="1"/>
          </p:cNvSpPr>
          <p:nvPr>
            <p:ph type="subTitle" idx="1"/>
          </p:nvPr>
        </p:nvSpPr>
        <p:spPr>
          <a:xfrm>
            <a:off x="1371600" y="2819400"/>
            <a:ext cx="6400800" cy="1752600"/>
          </a:xfrm>
        </p:spPr>
        <p:txBody>
          <a:bodyPr/>
          <a:lstStyle>
            <a:lvl1pPr algn="ctr" indent="0" marL="0">
              <a:buNone/>
              <a:defRPr baseline="0" b="1" cap="all" sz="1600" spc="250">
                <a:solidFill>
                  <a:schemeClr val="tx2"/>
                </a:solidFill>
              </a:defRPr>
            </a:lvl1pPr>
            <a:lvl2pPr algn="ctr" indent="0" marL="457200">
              <a:buNone/>
            </a:lvl2pPr>
            <a:lvl3pPr algn="ctr" indent="0" marL="914400">
              <a:buNone/>
            </a:lvl3pPr>
            <a:lvl4pPr algn="ctr" indent="0" marL="1371600">
              <a:buNone/>
            </a:lvl4pPr>
            <a:lvl5pPr algn="ctr" indent="0" marL="1828800">
              <a:buNone/>
            </a:lvl5pPr>
            <a:lvl6pPr algn="ctr" indent="0" marL="2286000">
              <a:buNone/>
            </a:lvl6pPr>
            <a:lvl7pPr algn="ctr" indent="0" marL="2743200">
              <a:buNone/>
            </a:lvl7pPr>
            <a:lvl8pPr algn="ctr" indent="0" marL="3200400">
              <a:buNone/>
            </a:lvl8pPr>
            <a:lvl9pPr algn="ctr" indent="0" marL="3657600">
              <a:buNone/>
            </a:lvl9pPr>
          </a:lstStyle>
          <a:p>
            <a:r>
              <a:rPr kumimoji="0" lang="en-US" smtClean="0"/>
              <a:t>Click to edit Master subtitle style</a:t>
            </a:r>
            <a:endParaRPr kumimoji="0" lang="en-US"/>
          </a:p>
        </p:txBody>
      </p:sp>
      <p:sp>
        <p:nvSpPr>
          <p:cNvPr id="1048596" name="Date Placeholder 27"/>
          <p:cNvSpPr>
            <a:spLocks noGrp="1"/>
          </p:cNvSpPr>
          <p:nvPr>
            <p:ph type="dt" sz="half" idx="10"/>
          </p:nvPr>
        </p:nvSpPr>
        <p:spPr/>
        <p:txBody>
          <a:bodyPr/>
          <a:p>
            <a:fld id="{C5216A58-90C2-4151-9B9E-E25633649495}" type="datetimeFigureOut">
              <a:rPr lang="en-GB" smtClean="0"/>
              <a:t>01/05/2020</a:t>
            </a:fld>
            <a:endParaRPr lang="en-GB"/>
          </a:p>
        </p:txBody>
      </p:sp>
      <p:sp>
        <p:nvSpPr>
          <p:cNvPr id="1048597" name="Footer Placeholder 16"/>
          <p:cNvSpPr>
            <a:spLocks noGrp="1"/>
          </p:cNvSpPr>
          <p:nvPr>
            <p:ph type="ftr" sz="quarter" idx="11"/>
          </p:nvPr>
        </p:nvSpPr>
        <p:spPr/>
        <p:txBody>
          <a:bodyPr/>
          <a:p>
            <a:endParaRPr lang="en-GB"/>
          </a:p>
        </p:txBody>
      </p:sp>
      <p:sp>
        <p:nvSpPr>
          <p:cNvPr id="1048598" name="Straight Connector 6"/>
          <p:cNvSpPr>
            <a:spLocks noChangeShapeType="1"/>
          </p:cNvSpPr>
          <p:nvPr/>
        </p:nvSpPr>
        <p:spPr bwMode="auto">
          <a:xfrm>
            <a:off x="155448" y="2420112"/>
            <a:ext cx="8833104" cy="0"/>
          </a:xfrm>
          <a:prstGeom prst="line"/>
          <a:noFill/>
          <a:ln w="11430"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599" name="Rectangle 9"/>
          <p:cNvSpPr>
            <a:spLocks noChangeArrowheads="1"/>
          </p:cNvSpPr>
          <p:nvPr/>
        </p:nvSpPr>
        <p:spPr bwMode="auto">
          <a:xfrm>
            <a:off x="152400" y="152400"/>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600" name="Oval 12"/>
          <p:cNvSpPr/>
          <p:nvPr/>
        </p:nvSpPr>
        <p:spPr>
          <a:xfrm>
            <a:off x="4267200" y="2115312"/>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01" name="Oval 13"/>
          <p:cNvSpPr/>
          <p:nvPr/>
        </p:nvSpPr>
        <p:spPr>
          <a:xfrm>
            <a:off x="4361688" y="2209800"/>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02"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997727A-7280-48CE-AD11-28E72A6461E4}" type="slidenum">
              <a:rPr lang="en-GB" smtClean="0"/>
              <a:t>‹#›</a:t>
            </a:fld>
            <a:endParaRPr lang="en-GB"/>
          </a:p>
        </p:txBody>
      </p:sp>
      <p:sp>
        <p:nvSpPr>
          <p:cNvPr id="1048603"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accent1="accent1" accent2="accent2" accent3="accent3" accent4="accent4" accent5="accent5" accent6="accent6" bg1="lt1" bg2="lt2" tx1="dk1" tx2="dk2"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bg>
      <p:bgRef idx="1001">
        <a:schemeClr val="bg2"/>
      </p:bgRef>
    </p:bg>
    <p:spTree>
      <p:nvGrpSpPr>
        <p:cNvPr id="38" name=""/>
        <p:cNvGrpSpPr/>
        <p:nvPr/>
      </p:nvGrpSpPr>
      <p:grpSpPr>
        <a:xfrm>
          <a:off x="0" y="0"/>
          <a:ext cx="0" cy="0"/>
          <a:chOff x="0" y="0"/>
          <a:chExt cx="0" cy="0"/>
        </a:xfrm>
      </p:grpSpPr>
      <p:sp>
        <p:nvSpPr>
          <p:cNvPr id="1048606"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1048607" name="Date Placeholder 3"/>
          <p:cNvSpPr>
            <a:spLocks noGrp="1"/>
          </p:cNvSpPr>
          <p:nvPr>
            <p:ph type="dt" sz="half" idx="10"/>
          </p:nvPr>
        </p:nvSpPr>
        <p:spPr/>
        <p:txBody>
          <a:bodyPr/>
          <a:p>
            <a:fld id="{C5216A58-90C2-4151-9B9E-E25633649495}" type="datetimeFigureOut">
              <a:rPr lang="en-GB" smtClean="0"/>
              <a:t>01/05/2020</a:t>
            </a:fld>
            <a:endParaRPr lang="en-GB"/>
          </a:p>
        </p:txBody>
      </p:sp>
      <p:sp>
        <p:nvSpPr>
          <p:cNvPr id="1048608" name="Footer Placeholder 4"/>
          <p:cNvSpPr>
            <a:spLocks noGrp="1"/>
          </p:cNvSpPr>
          <p:nvPr>
            <p:ph type="ftr" sz="quarter" idx="11"/>
          </p:nvPr>
        </p:nvSpPr>
        <p:spPr/>
        <p:txBody>
          <a:bodyPr/>
          <a:p>
            <a:endParaRPr lang="en-GB"/>
          </a:p>
        </p:txBody>
      </p:sp>
      <p:sp>
        <p:nvSpPr>
          <p:cNvPr id="1048609" name="Slide Number Placeholder 5"/>
          <p:cNvSpPr>
            <a:spLocks noGrp="1"/>
          </p:cNvSpPr>
          <p:nvPr>
            <p:ph type="sldNum" sz="quarter" idx="12"/>
          </p:nvPr>
        </p:nvSpPr>
        <p:spPr>
          <a:xfrm>
            <a:off x="4361688" y="1026372"/>
            <a:ext cx="457200" cy="441325"/>
          </a:xfrm>
        </p:spPr>
        <p:txBody>
          <a:bodyPr/>
          <a:p>
            <a:fld id="{1997727A-7280-48CE-AD11-28E72A6461E4}" type="slidenum">
              <a:rPr lang="en-GB" smtClean="0"/>
              <a:t>‹#›</a:t>
            </a:fld>
            <a:endParaRPr lang="en-GB"/>
          </a:p>
        </p:txBody>
      </p:sp>
      <p:sp>
        <p:nvSpPr>
          <p:cNvPr id="1048610" name="Content Placeholder 7"/>
          <p:cNvSpPr>
            <a:spLocks noGrp="1"/>
          </p:cNvSpPr>
          <p:nvPr>
            <p:ph sz="quarter" idx="1"/>
          </p:nvPr>
        </p:nvSpPr>
        <p:spPr>
          <a:xfrm>
            <a:off x="301752" y="1527048"/>
            <a:ext cx="8503920" cy="4572000"/>
          </a:xfrm>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Tree>
  </p:cSld>
  <p:clrMapOvr>
    <a:overrideClrMapping accent1="accent1" accent2="accent2" accent3="accent3" accent4="accent4" accent5="accent5" accent6="accent6" bg1="lt1" bg2="lt2" tx1="dk1" tx2="dk2"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Section Header">
    <p:bg>
      <p:bgRef idx="1001">
        <a:schemeClr val="bg1"/>
      </p:bgRef>
    </p:bg>
    <p:spTree>
      <p:nvGrpSpPr>
        <p:cNvPr id="104" name=""/>
        <p:cNvGrpSpPr/>
        <p:nvPr/>
      </p:nvGrpSpPr>
      <p:grpSpPr>
        <a:xfrm>
          <a:off x="0" y="0"/>
          <a:ext cx="0" cy="0"/>
          <a:chOff x="0" y="0"/>
          <a:chExt cx="0" cy="0"/>
        </a:xfrm>
      </p:grpSpPr>
      <p:sp>
        <p:nvSpPr>
          <p:cNvPr id="1048753" name="Rectangle 16"/>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54" name="Rectangle 14"/>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55" name="Rectangle 15"/>
          <p:cNvSpPr>
            <a:spLocks noChangeArrowheads="1"/>
          </p:cNvSpPr>
          <p:nvPr/>
        </p:nvSpPr>
        <p:spPr bwMode="white">
          <a:xfrm>
            <a:off x="0" y="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56" name="Rectangle 17"/>
          <p:cNvSpPr>
            <a:spLocks noChangeArrowheads="1"/>
          </p:cNvSpPr>
          <p:nvPr/>
        </p:nvSpPr>
        <p:spPr bwMode="white">
          <a:xfrm>
            <a:off x="8991600" y="1905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57" name="Rectangle 18"/>
          <p:cNvSpPr>
            <a:spLocks noChangeArrowheads="1"/>
          </p:cNvSpPr>
          <p:nvPr/>
        </p:nvSpPr>
        <p:spPr bwMode="white">
          <a:xfrm>
            <a:off x="152400" y="2286000"/>
            <a:ext cx="8833104" cy="3048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58" name="Rectangle 11"/>
          <p:cNvSpPr>
            <a:spLocks noChangeArrowheads="1"/>
          </p:cNvSpPr>
          <p:nvPr/>
        </p:nvSpPr>
        <p:spPr bwMode="auto">
          <a:xfrm>
            <a:off x="155448" y="142352"/>
            <a:ext cx="8833104" cy="2139696"/>
          </a:xfrm>
          <a:prstGeom prst="rect"/>
          <a:solidFill>
            <a:schemeClr val="accent1"/>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59" name="Text Placeholder 2"/>
          <p:cNvSpPr>
            <a:spLocks noGrp="1"/>
          </p:cNvSpPr>
          <p:nvPr>
            <p:ph type="body" idx="1"/>
          </p:nvPr>
        </p:nvSpPr>
        <p:spPr>
          <a:xfrm>
            <a:off x="1368426" y="2743200"/>
            <a:ext cx="6480174" cy="1673225"/>
          </a:xfrm>
        </p:spPr>
        <p:txBody>
          <a:bodyPr anchor="t"/>
          <a:lstStyle>
            <a:lvl1pPr algn="ctr" indent="0" marL="0">
              <a:buNone/>
              <a:defRPr baseline="0" b="1" cap="all" sz="1600" spc="25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eaLnBrk="1" hangingPunct="1" latinLnBrk="0" lvl="0"/>
            <a:r>
              <a:rPr kumimoji="0" lang="en-US" smtClean="0"/>
              <a:t>Click to edit Master text styles</a:t>
            </a:r>
          </a:p>
        </p:txBody>
      </p:sp>
      <p:sp>
        <p:nvSpPr>
          <p:cNvPr id="1048760" name="Rectangle 12"/>
          <p:cNvSpPr>
            <a:spLocks noChangeArrowheads="1"/>
          </p:cNvSpPr>
          <p:nvPr/>
        </p:nvSpPr>
        <p:spPr bwMode="auto">
          <a:xfrm>
            <a:off x="146304" y="6391656"/>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61" name="Rectangle 13"/>
          <p:cNvSpPr>
            <a:spLocks noChangeArrowheads="1"/>
          </p:cNvSpPr>
          <p:nvPr/>
        </p:nvSpPr>
        <p:spPr bwMode="auto">
          <a:xfrm>
            <a:off x="152400" y="152400"/>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762" name="Footer Placeholder 4"/>
          <p:cNvSpPr>
            <a:spLocks noGrp="1"/>
          </p:cNvSpPr>
          <p:nvPr>
            <p:ph type="ftr" sz="quarter" idx="11"/>
          </p:nvPr>
        </p:nvSpPr>
        <p:spPr/>
        <p:txBody>
          <a:bodyPr/>
          <a:p>
            <a:endParaRPr lang="en-GB"/>
          </a:p>
        </p:txBody>
      </p:sp>
      <p:sp>
        <p:nvSpPr>
          <p:cNvPr id="1048763" name="Date Placeholder 3"/>
          <p:cNvSpPr>
            <a:spLocks noGrp="1"/>
          </p:cNvSpPr>
          <p:nvPr>
            <p:ph type="dt" sz="half" idx="10"/>
          </p:nvPr>
        </p:nvSpPr>
        <p:spPr/>
        <p:txBody>
          <a:bodyPr/>
          <a:p>
            <a:fld id="{C5216A58-90C2-4151-9B9E-E25633649495}" type="datetimeFigureOut">
              <a:rPr lang="en-GB" smtClean="0"/>
              <a:t>01/05/2020</a:t>
            </a:fld>
            <a:endParaRPr lang="en-GB"/>
          </a:p>
        </p:txBody>
      </p:sp>
      <p:sp>
        <p:nvSpPr>
          <p:cNvPr id="1048764" name="Straight Connector 7"/>
          <p:cNvSpPr>
            <a:spLocks noChangeShapeType="1"/>
          </p:cNvSpPr>
          <p:nvPr/>
        </p:nvSpPr>
        <p:spPr bwMode="auto">
          <a:xfrm>
            <a:off x="152400" y="2438400"/>
            <a:ext cx="8833104" cy="0"/>
          </a:xfrm>
          <a:prstGeom prst="line"/>
          <a:noFill/>
          <a:ln w="11430"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765" name="Oval 9"/>
          <p:cNvSpPr/>
          <p:nvPr/>
        </p:nvSpPr>
        <p:spPr>
          <a:xfrm>
            <a:off x="4267200" y="2115312"/>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66" name="Oval 10"/>
          <p:cNvSpPr/>
          <p:nvPr/>
        </p:nvSpPr>
        <p:spPr>
          <a:xfrm>
            <a:off x="4361688" y="2209800"/>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67"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1997727A-7280-48CE-AD11-28E72A6461E4}" type="slidenum">
              <a:rPr lang="en-GB" smtClean="0"/>
              <a:t>‹#›</a:t>
            </a:fld>
            <a:endParaRPr lang="en-GB"/>
          </a:p>
        </p:txBody>
      </p:sp>
      <p:sp>
        <p:nvSpPr>
          <p:cNvPr id="1048768" name="Title 1"/>
          <p:cNvSpPr>
            <a:spLocks noGrp="1"/>
          </p:cNvSpPr>
          <p:nvPr>
            <p:ph type="title"/>
          </p:nvPr>
        </p:nvSpPr>
        <p:spPr>
          <a:xfrm>
            <a:off x="722313" y="533400"/>
            <a:ext cx="7772400" cy="1524000"/>
          </a:xfrm>
        </p:spPr>
        <p:txBody>
          <a:bodyPr anchor="b"/>
          <a:lstStyle>
            <a:lvl1pPr algn="ctr">
              <a:buNone/>
              <a:defRPr baseline="0" b="0" cap="none" sz="4200">
                <a:solidFill>
                  <a:srgbClr val="FFFFFF"/>
                </a:solidFill>
              </a:defRPr>
            </a:lvl1pPr>
          </a:lstStyle>
          <a:p>
            <a:r>
              <a:rPr kumimoji="0" lang="en-US" smtClean="0"/>
              <a:t>Click to edit Master title style</a:t>
            </a:r>
            <a:endParaRPr kumimoji="0" lang="en-US"/>
          </a:p>
        </p:txBody>
      </p:sp>
    </p:spTree>
  </p:cSld>
  <p:clrMapOvr>
    <a:overrideClrMapping accent1="accent1" accent2="accent2" accent3="accent3" accent4="accent4" accent5="accent5" accent6="accent6" bg1="lt1" bg2="lt2" tx1="dk1" tx2="dk2"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bg>
      <p:bgRef idx="1001">
        <a:schemeClr val="bg2"/>
      </p:bgRef>
    </p:bg>
    <p:spTree>
      <p:nvGrpSpPr>
        <p:cNvPr id="105" name=""/>
        <p:cNvGrpSpPr/>
        <p:nvPr/>
      </p:nvGrpSpPr>
      <p:grpSpPr>
        <a:xfrm>
          <a:off x="0" y="0"/>
          <a:ext cx="0" cy="0"/>
          <a:chOff x="0" y="0"/>
          <a:chExt cx="0" cy="0"/>
        </a:xfrm>
      </p:grpSpPr>
      <p:sp>
        <p:nvSpPr>
          <p:cNvPr id="1048769" name="Title 1"/>
          <p:cNvSpPr>
            <a:spLocks noGrp="1"/>
          </p:cNvSpPr>
          <p:nvPr>
            <p:ph type="title"/>
          </p:nvPr>
        </p:nvSpPr>
        <p:spPr>
          <a:xfrm>
            <a:off x="301752" y="228600"/>
            <a:ext cx="8534400" cy="758952"/>
          </a:xfrm>
        </p:spPr>
        <p:txBody>
          <a:bodyPr/>
          <a:p>
            <a:r>
              <a:rPr kumimoji="0" lang="en-US" smtClean="0"/>
              <a:t>Click to edit Master title style</a:t>
            </a:r>
            <a:endParaRPr kumimoji="0" lang="en-US"/>
          </a:p>
        </p:txBody>
      </p:sp>
      <p:sp>
        <p:nvSpPr>
          <p:cNvPr id="1048770" name="Date Placeholder 4"/>
          <p:cNvSpPr>
            <a:spLocks noGrp="1"/>
          </p:cNvSpPr>
          <p:nvPr>
            <p:ph type="dt" sz="half" idx="10"/>
          </p:nvPr>
        </p:nvSpPr>
        <p:spPr>
          <a:xfrm>
            <a:off x="5791200" y="6409944"/>
            <a:ext cx="3044952" cy="365760"/>
          </a:xfrm>
        </p:spPr>
        <p:txBody>
          <a:bodyPr/>
          <a:p>
            <a:fld id="{C5216A58-90C2-4151-9B9E-E25633649495}" type="datetimeFigureOut">
              <a:rPr lang="en-GB" smtClean="0"/>
              <a:t>01/05/2020</a:t>
            </a:fld>
            <a:endParaRPr lang="en-GB"/>
          </a:p>
        </p:txBody>
      </p:sp>
      <p:sp>
        <p:nvSpPr>
          <p:cNvPr id="1048771" name="Footer Placeholder 5"/>
          <p:cNvSpPr>
            <a:spLocks noGrp="1"/>
          </p:cNvSpPr>
          <p:nvPr>
            <p:ph type="ftr" sz="quarter" idx="11"/>
          </p:nvPr>
        </p:nvSpPr>
        <p:spPr/>
        <p:txBody>
          <a:bodyPr/>
          <a:p>
            <a:endParaRPr lang="en-GB"/>
          </a:p>
        </p:txBody>
      </p:sp>
      <p:sp>
        <p:nvSpPr>
          <p:cNvPr id="1048772" name="Slide Number Placeholder 6"/>
          <p:cNvSpPr>
            <a:spLocks noGrp="1"/>
          </p:cNvSpPr>
          <p:nvPr>
            <p:ph type="sldNum" sz="quarter" idx="12"/>
          </p:nvPr>
        </p:nvSpPr>
        <p:spPr/>
        <p:txBody>
          <a:bodyPr/>
          <a:p>
            <a:fld id="{1997727A-7280-48CE-AD11-28E72A6461E4}" type="slidenum">
              <a:rPr lang="en-GB" smtClean="0"/>
              <a:t>‹#›</a:t>
            </a:fld>
            <a:endParaRPr lang="en-GB"/>
          </a:p>
        </p:txBody>
      </p:sp>
      <p:sp>
        <p:nvSpPr>
          <p:cNvPr id="1048773" name="Straight Connector 7"/>
          <p:cNvSpPr>
            <a:spLocks noChangeShapeType="1"/>
          </p:cNvSpPr>
          <p:nvPr/>
        </p:nvSpPr>
        <p:spPr bwMode="auto">
          <a:xfrm flipV="1">
            <a:off x="4563080" y="1575652"/>
            <a:ext cx="8921" cy="4819557"/>
          </a:xfrm>
          <a:prstGeom prst="line"/>
          <a:noFill/>
          <a:ln w="9525" cap="flat" cmpd="sng" algn="ctr">
            <a:solidFill>
              <a:schemeClr val="tx2"/>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774" name="Content Placeholder 9"/>
          <p:cNvSpPr>
            <a:spLocks noGrp="1"/>
          </p:cNvSpPr>
          <p:nvPr>
            <p:ph sz="half" idx="1"/>
          </p:nvPr>
        </p:nvSpPr>
        <p:spPr>
          <a:xfrm>
            <a:off x="301752" y="1371600"/>
            <a:ext cx="4038600" cy="4681728"/>
          </a:xfrm>
        </p:spPr>
        <p:txBody>
          <a:bodyPr/>
          <a:lstStyle>
            <a:lvl1pPr>
              <a:defRPr sz="2500"/>
            </a:lvl1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75" name="Content Placeholder 11"/>
          <p:cNvSpPr>
            <a:spLocks noGrp="1"/>
          </p:cNvSpPr>
          <p:nvPr>
            <p:ph sz="half" idx="2"/>
          </p:nvPr>
        </p:nvSpPr>
        <p:spPr>
          <a:xfrm>
            <a:off x="4800600" y="1371600"/>
            <a:ext cx="4038600" cy="4681728"/>
          </a:xfrm>
        </p:spPr>
        <p:txBody>
          <a:bodyPr/>
          <a:lstStyle>
            <a:lvl1pPr>
              <a:defRPr sz="2500"/>
            </a:lvl1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Tree>
  </p:cSld>
  <p:clrMapOvr>
    <a:overrideClrMapping accent1="accent1" accent2="accent2" accent3="accent3" accent4="accent4" accent5="accent5" accent6="accent6" bg1="lt1" bg2="lt2" tx1="dk1" tx2="dk2"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type="twoTxTwoObj">
  <p:cSld name="Comparison">
    <p:bg>
      <p:bgRef idx="1001">
        <a:schemeClr val="bg2"/>
      </p:bgRef>
    </p:bg>
    <p:spTree>
      <p:nvGrpSpPr>
        <p:cNvPr id="106" name=""/>
        <p:cNvGrpSpPr/>
        <p:nvPr/>
      </p:nvGrpSpPr>
      <p:grpSpPr>
        <a:xfrm>
          <a:off x="0" y="0"/>
          <a:ext cx="0" cy="0"/>
          <a:chOff x="0" y="0"/>
          <a:chExt cx="0" cy="0"/>
        </a:xfrm>
      </p:grpSpPr>
      <p:sp>
        <p:nvSpPr>
          <p:cNvPr id="1048776" name="Straight Connector 9"/>
          <p:cNvSpPr>
            <a:spLocks noChangeShapeType="1"/>
          </p:cNvSpPr>
          <p:nvPr/>
        </p:nvSpPr>
        <p:spPr bwMode="auto">
          <a:xfrm flipV="1">
            <a:off x="4572000" y="2200275"/>
            <a:ext cx="0" cy="4187952"/>
          </a:xfrm>
          <a:prstGeom prst="line"/>
          <a:noFill/>
          <a:ln w="9525" cap="flat" cmpd="sng" algn="ctr">
            <a:solidFill>
              <a:schemeClr val="tx2"/>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777" name="Rectangle 19"/>
          <p:cNvSpPr>
            <a:spLocks noChangeArrowheads="1"/>
          </p:cNvSpPr>
          <p:nvPr/>
        </p:nvSpPr>
        <p:spPr bwMode="white">
          <a:xfrm>
            <a:off x="0" y="0"/>
            <a:ext cx="9144000" cy="14478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78" name="Rectangle 18"/>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79" name="Rectangle 20"/>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80" name="Rectangle 21"/>
          <p:cNvSpPr>
            <a:spLocks noChangeArrowheads="1"/>
          </p:cNvSpPr>
          <p:nvPr/>
        </p:nvSpPr>
        <p:spPr bwMode="white">
          <a:xfrm>
            <a:off x="899160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81" name="Rectangle 10"/>
          <p:cNvSpPr/>
          <p:nvPr/>
        </p:nvSpPr>
        <p:spPr>
          <a:xfrm>
            <a:off x="152400" y="1371600"/>
            <a:ext cx="8833104" cy="914400"/>
          </a:xfrm>
          <a:prstGeom prst="rect"/>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82" name="Rectangle 12"/>
          <p:cNvSpPr>
            <a:spLocks noChangeArrowheads="1"/>
          </p:cNvSpPr>
          <p:nvPr/>
        </p:nvSpPr>
        <p:spPr bwMode="auto">
          <a:xfrm>
            <a:off x="145923" y="6391656"/>
            <a:ext cx="8833104" cy="310896"/>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8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indent="0" marL="0">
              <a:buNone/>
              <a:defRPr b="1" dirty="0" sz="2200" lang="en-US" smtClean="0">
                <a:solidFill>
                  <a:srgbClr val="FFFFFF"/>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78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indent="0" marL="0">
              <a:buNone/>
              <a:defRPr b="1" sz="2200"/>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785" name="Date Placeholder 6"/>
          <p:cNvSpPr>
            <a:spLocks noGrp="1"/>
          </p:cNvSpPr>
          <p:nvPr>
            <p:ph type="dt" sz="half" idx="10"/>
          </p:nvPr>
        </p:nvSpPr>
        <p:spPr/>
        <p:txBody>
          <a:bodyPr/>
          <a:p>
            <a:fld id="{C5216A58-90C2-4151-9B9E-E25633649495}" type="datetimeFigureOut">
              <a:rPr lang="en-GB" smtClean="0"/>
              <a:t>01/05/2020</a:t>
            </a:fld>
            <a:endParaRPr lang="en-GB"/>
          </a:p>
        </p:txBody>
      </p:sp>
      <p:sp>
        <p:nvSpPr>
          <p:cNvPr id="1048786" name="Footer Placeholder 7"/>
          <p:cNvSpPr>
            <a:spLocks noGrp="1"/>
          </p:cNvSpPr>
          <p:nvPr>
            <p:ph type="ftr" sz="quarter" idx="11"/>
          </p:nvPr>
        </p:nvSpPr>
        <p:spPr>
          <a:xfrm>
            <a:off x="304800" y="6409944"/>
            <a:ext cx="3581400" cy="365760"/>
          </a:xfrm>
        </p:spPr>
        <p:txBody>
          <a:bodyPr/>
          <a:p>
            <a:endParaRPr lang="en-GB"/>
          </a:p>
        </p:txBody>
      </p:sp>
      <p:sp>
        <p:nvSpPr>
          <p:cNvPr id="1048787" name="Straight Connector 14"/>
          <p:cNvSpPr>
            <a:spLocks noChangeShapeType="1"/>
          </p:cNvSpPr>
          <p:nvPr/>
        </p:nvSpPr>
        <p:spPr bwMode="auto">
          <a:xfrm>
            <a:off x="152400" y="1280160"/>
            <a:ext cx="8833104" cy="0"/>
          </a:xfrm>
          <a:prstGeom prst="line"/>
          <a:noFill/>
          <a:ln w="11430"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788" name="Rectangle 17"/>
          <p:cNvSpPr>
            <a:spLocks noChangeArrowheads="1"/>
          </p:cNvSpPr>
          <p:nvPr/>
        </p:nvSpPr>
        <p:spPr bwMode="auto">
          <a:xfrm>
            <a:off x="152400" y="155448"/>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789" name="Content Placeholder 23"/>
          <p:cNvSpPr>
            <a:spLocks noGrp="1"/>
          </p:cNvSpPr>
          <p:nvPr>
            <p:ph sz="quarter" idx="2"/>
          </p:nvPr>
        </p:nvSpPr>
        <p:spPr>
          <a:xfrm>
            <a:off x="301752" y="2471383"/>
            <a:ext cx="4041648" cy="3818404"/>
          </a:xfrm>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90" name="Content Placeholder 25"/>
          <p:cNvSpPr>
            <a:spLocks noGrp="1"/>
          </p:cNvSpPr>
          <p:nvPr>
            <p:ph sz="quarter" idx="4"/>
          </p:nvPr>
        </p:nvSpPr>
        <p:spPr>
          <a:xfrm>
            <a:off x="4800600" y="2471383"/>
            <a:ext cx="4038600" cy="3822192"/>
          </a:xfrm>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91" name="Oval 24"/>
          <p:cNvSpPr/>
          <p:nvPr/>
        </p:nvSpPr>
        <p:spPr>
          <a:xfrm>
            <a:off x="4267200" y="956036"/>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92" name="Oval 26"/>
          <p:cNvSpPr/>
          <p:nvPr/>
        </p:nvSpPr>
        <p:spPr>
          <a:xfrm>
            <a:off x="4361688" y="1050524"/>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93" name="Slide Number Placeholder 8"/>
          <p:cNvSpPr>
            <a:spLocks noGrp="1"/>
          </p:cNvSpPr>
          <p:nvPr>
            <p:ph type="sldNum" sz="quarter" idx="12"/>
          </p:nvPr>
        </p:nvSpPr>
        <p:spPr>
          <a:xfrm>
            <a:off x="4343400" y="1042416"/>
            <a:ext cx="457200" cy="441325"/>
          </a:xfrm>
        </p:spPr>
        <p:txBody>
          <a:bodyPr/>
          <a:lstStyle>
            <a:lvl1pPr algn="ctr"/>
          </a:lstStyle>
          <a:p>
            <a:fld id="{1997727A-7280-48CE-AD11-28E72A6461E4}" type="slidenum">
              <a:rPr lang="en-GB" smtClean="0"/>
              <a:t>‹#›</a:t>
            </a:fld>
            <a:endParaRPr lang="en-GB"/>
          </a:p>
        </p:txBody>
      </p:sp>
      <p:sp>
        <p:nvSpPr>
          <p:cNvPr id="1048794" name="Title 22"/>
          <p:cNvSpPr>
            <a:spLocks noGrp="1"/>
          </p:cNvSpPr>
          <p:nvPr>
            <p:ph type="title"/>
          </p:nvPr>
        </p:nvSpPr>
        <p:spPr/>
        <p:txBody>
          <a:bodyPr anchor="b" anchorCtr="0" rtlCol="0"/>
          <a:p>
            <a:r>
              <a:rPr kumimoji="0" lang="en-US" smtClean="0"/>
              <a:t>Click to edit Master title style</a:t>
            </a:r>
            <a:endParaRPr kumimoji="0" lang="en-US"/>
          </a:p>
        </p:txBody>
      </p:sp>
    </p:spTree>
  </p:cSld>
  <p:clrMapOvr>
    <a:overrideClrMapping accent1="accent1" accent2="accent2" accent3="accent3" accent4="accent4" accent5="accent5" accent6="accent6" bg1="lt1" bg2="lt2" tx1="dk1" tx2="dk2"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00" name=""/>
        <p:cNvGrpSpPr/>
        <p:nvPr/>
      </p:nvGrpSpPr>
      <p:grpSpPr>
        <a:xfrm>
          <a:off x="0" y="0"/>
          <a:ext cx="0" cy="0"/>
          <a:chOff x="0" y="0"/>
          <a:chExt cx="0" cy="0"/>
        </a:xfrm>
      </p:grpSpPr>
      <p:sp>
        <p:nvSpPr>
          <p:cNvPr id="1048713" name="Title 1"/>
          <p:cNvSpPr>
            <a:spLocks noGrp="1"/>
          </p:cNvSpPr>
          <p:nvPr>
            <p:ph type="title"/>
          </p:nvPr>
        </p:nvSpPr>
        <p:spPr/>
        <p:txBody>
          <a:bodyPr/>
          <a:p>
            <a:r>
              <a:rPr kumimoji="0" lang="en-US" smtClean="0"/>
              <a:t>Click to edit Master title style</a:t>
            </a:r>
            <a:endParaRPr kumimoji="0" lang="en-US"/>
          </a:p>
        </p:txBody>
      </p:sp>
      <p:sp>
        <p:nvSpPr>
          <p:cNvPr id="1048714" name="Date Placeholder 2"/>
          <p:cNvSpPr>
            <a:spLocks noGrp="1"/>
          </p:cNvSpPr>
          <p:nvPr>
            <p:ph type="dt" sz="half" idx="10"/>
          </p:nvPr>
        </p:nvSpPr>
        <p:spPr/>
        <p:txBody>
          <a:bodyPr/>
          <a:p>
            <a:fld id="{C5216A58-90C2-4151-9B9E-E25633649495}" type="datetimeFigureOut">
              <a:rPr lang="en-GB" smtClean="0"/>
              <a:t>01/05/2020</a:t>
            </a:fld>
            <a:endParaRPr lang="en-GB"/>
          </a:p>
        </p:txBody>
      </p:sp>
      <p:sp>
        <p:nvSpPr>
          <p:cNvPr id="1048715" name="Footer Placeholder 3"/>
          <p:cNvSpPr>
            <a:spLocks noGrp="1"/>
          </p:cNvSpPr>
          <p:nvPr>
            <p:ph type="ftr" sz="quarter" idx="11"/>
          </p:nvPr>
        </p:nvSpPr>
        <p:spPr/>
        <p:txBody>
          <a:bodyPr/>
          <a:p>
            <a:endParaRPr lang="en-GB"/>
          </a:p>
        </p:txBody>
      </p:sp>
      <p:sp>
        <p:nvSpPr>
          <p:cNvPr id="1048716" name="Slide Number Placeholder 4"/>
          <p:cNvSpPr>
            <a:spLocks noGrp="1"/>
          </p:cNvSpPr>
          <p:nvPr>
            <p:ph type="sldNum" sz="quarter" idx="12"/>
          </p:nvPr>
        </p:nvSpPr>
        <p:spPr>
          <a:xfrm>
            <a:off x="4343400" y="1036020"/>
            <a:ext cx="457200" cy="441325"/>
          </a:xfrm>
        </p:spPr>
        <p:txBody>
          <a:bodyPr/>
          <a:p>
            <a:fld id="{1997727A-7280-48CE-AD11-28E72A6461E4}"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Blank">
    <p:spTree>
      <p:nvGrpSpPr>
        <p:cNvPr id="107" name=""/>
        <p:cNvGrpSpPr/>
        <p:nvPr/>
      </p:nvGrpSpPr>
      <p:grpSpPr>
        <a:xfrm>
          <a:off x="0" y="0"/>
          <a:ext cx="0" cy="0"/>
          <a:chOff x="0" y="0"/>
          <a:chExt cx="0" cy="0"/>
        </a:xfrm>
      </p:grpSpPr>
      <p:sp>
        <p:nvSpPr>
          <p:cNvPr id="1048795" name="Rectangle 6"/>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96" name="Rectangle 7"/>
          <p:cNvSpPr>
            <a:spLocks noChangeArrowheads="1"/>
          </p:cNvSpPr>
          <p:nvPr/>
        </p:nvSpPr>
        <p:spPr bwMode="white">
          <a:xfrm>
            <a:off x="0" y="0"/>
            <a:ext cx="9144000" cy="155448"/>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97" name="Rectangle 9"/>
          <p:cNvSpPr>
            <a:spLocks noChangeArrowheads="1"/>
          </p:cNvSpPr>
          <p:nvPr/>
        </p:nvSpPr>
        <p:spPr bwMode="white">
          <a:xfrm>
            <a:off x="899160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98" name="Rectangle 8"/>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99" name="Rectangle 4"/>
          <p:cNvSpPr>
            <a:spLocks noChangeArrowheads="1"/>
          </p:cNvSpPr>
          <p:nvPr/>
        </p:nvSpPr>
        <p:spPr bwMode="auto">
          <a:xfrm>
            <a:off x="146304" y="6391656"/>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800" name="Rectangle 5"/>
          <p:cNvSpPr>
            <a:spLocks noChangeArrowheads="1"/>
          </p:cNvSpPr>
          <p:nvPr/>
        </p:nvSpPr>
        <p:spPr bwMode="auto">
          <a:xfrm>
            <a:off x="152400" y="158496"/>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801" name="Date Placeholder 1"/>
          <p:cNvSpPr>
            <a:spLocks noGrp="1"/>
          </p:cNvSpPr>
          <p:nvPr>
            <p:ph type="dt" sz="half" idx="10"/>
          </p:nvPr>
        </p:nvSpPr>
        <p:spPr/>
        <p:txBody>
          <a:bodyPr/>
          <a:p>
            <a:fld id="{C5216A58-90C2-4151-9B9E-E25633649495}" type="datetimeFigureOut">
              <a:rPr lang="en-GB" smtClean="0"/>
              <a:t>01/05/2020</a:t>
            </a:fld>
            <a:endParaRPr lang="en-GB"/>
          </a:p>
        </p:txBody>
      </p:sp>
      <p:sp>
        <p:nvSpPr>
          <p:cNvPr id="1048802" name="Footer Placeholder 2"/>
          <p:cNvSpPr>
            <a:spLocks noGrp="1"/>
          </p:cNvSpPr>
          <p:nvPr>
            <p:ph type="ftr" sz="quarter" idx="11"/>
          </p:nvPr>
        </p:nvSpPr>
        <p:spPr/>
        <p:txBody>
          <a:bodyPr/>
          <a:p>
            <a:endParaRPr lang="en-GB"/>
          </a:p>
        </p:txBody>
      </p:sp>
      <p:sp>
        <p:nvSpPr>
          <p:cNvPr id="1048803"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1997727A-7280-48CE-AD11-28E72A6461E4}"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t with Caption">
    <p:bg>
      <p:bgRef idx="1001">
        <a:schemeClr val="bg1"/>
      </p:bgRef>
    </p:bg>
    <p:spTree>
      <p:nvGrpSpPr>
        <p:cNvPr id="108" name=""/>
        <p:cNvGrpSpPr/>
        <p:nvPr/>
      </p:nvGrpSpPr>
      <p:grpSpPr>
        <a:xfrm>
          <a:off x="0" y="0"/>
          <a:ext cx="0" cy="0"/>
          <a:chOff x="0" y="0"/>
          <a:chExt cx="0" cy="0"/>
        </a:xfrm>
      </p:grpSpPr>
      <p:sp>
        <p:nvSpPr>
          <p:cNvPr id="1048804" name="Rectangle 18"/>
          <p:cNvSpPr>
            <a:spLocks noChangeArrowheads="1"/>
          </p:cNvSpPr>
          <p:nvPr/>
        </p:nvSpPr>
        <p:spPr bwMode="auto">
          <a:xfrm>
            <a:off x="152400" y="152400"/>
            <a:ext cx="8833104" cy="304800"/>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805" name="Rectangle 14"/>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806" name="Rectangle 17"/>
          <p:cNvSpPr>
            <a:spLocks noChangeArrowheads="1"/>
          </p:cNvSpPr>
          <p:nvPr/>
        </p:nvSpPr>
        <p:spPr bwMode="white">
          <a:xfrm>
            <a:off x="899160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807" name="Rectangle 15"/>
          <p:cNvSpPr>
            <a:spLocks noChangeArrowheads="1"/>
          </p:cNvSpPr>
          <p:nvPr/>
        </p:nvSpPr>
        <p:spPr bwMode="white">
          <a:xfrm>
            <a:off x="0" y="0"/>
            <a:ext cx="9144000" cy="118872"/>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808" name="Rectangle 16"/>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809" name="Rectangle 12"/>
          <p:cNvSpPr/>
          <p:nvPr/>
        </p:nvSpPr>
        <p:spPr>
          <a:xfrm>
            <a:off x="152400" y="609600"/>
            <a:ext cx="2743200" cy="5867400"/>
          </a:xfrm>
          <a:prstGeom prst="rect"/>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810" name="Title 1"/>
          <p:cNvSpPr>
            <a:spLocks noGrp="1"/>
          </p:cNvSpPr>
          <p:nvPr>
            <p:ph type="title"/>
          </p:nvPr>
        </p:nvSpPr>
        <p:spPr>
          <a:xfrm>
            <a:off x="381000" y="914400"/>
            <a:ext cx="2362200" cy="990600"/>
          </a:xfrm>
        </p:spPr>
        <p:txBody>
          <a:bodyPr anchor="b">
            <a:noAutofit/>
          </a:bodyPr>
          <a:lstStyle>
            <a:lvl1pPr algn="l">
              <a:buNone/>
              <a:defRPr b="1" sz="2200">
                <a:solidFill>
                  <a:srgbClr val="FFFFFF"/>
                </a:solidFill>
              </a:defRPr>
            </a:lvl1pPr>
          </a:lstStyle>
          <a:p>
            <a:r>
              <a:rPr kumimoji="0" lang="en-US" smtClean="0"/>
              <a:t>Click to edit Master title style</a:t>
            </a:r>
            <a:endParaRPr kumimoji="0" lang="en-US"/>
          </a:p>
        </p:txBody>
      </p:sp>
      <p:sp>
        <p:nvSpPr>
          <p:cNvPr id="1048811" name="Text Placeholder 2"/>
          <p:cNvSpPr>
            <a:spLocks noGrp="1"/>
          </p:cNvSpPr>
          <p:nvPr>
            <p:ph type="body" idx="2"/>
          </p:nvPr>
        </p:nvSpPr>
        <p:spPr>
          <a:xfrm>
            <a:off x="381000" y="1981200"/>
            <a:ext cx="2362200" cy="4144963"/>
          </a:xfrm>
        </p:spPr>
        <p:txBody>
          <a:bodyPr/>
          <a:lstStyle>
            <a:lvl1pPr indent="0" marL="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eaLnBrk="1" hangingPunct="1" latinLnBrk="0" lvl="0"/>
            <a:r>
              <a:rPr kumimoji="0" lang="en-US" smtClean="0"/>
              <a:t>Click to edit Master text styles</a:t>
            </a:r>
          </a:p>
        </p:txBody>
      </p:sp>
      <p:sp>
        <p:nvSpPr>
          <p:cNvPr id="1048812" name="Rectangle 7"/>
          <p:cNvSpPr>
            <a:spLocks noChangeArrowheads="1"/>
          </p:cNvSpPr>
          <p:nvPr/>
        </p:nvSpPr>
        <p:spPr bwMode="auto">
          <a:xfrm>
            <a:off x="152400" y="152400"/>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813" name="Straight Connector 8"/>
          <p:cNvSpPr>
            <a:spLocks noChangeShapeType="1"/>
          </p:cNvSpPr>
          <p:nvPr/>
        </p:nvSpPr>
        <p:spPr bwMode="auto">
          <a:xfrm>
            <a:off x="152400" y="533400"/>
            <a:ext cx="8833104" cy="0"/>
          </a:xfrm>
          <a:prstGeom prst="line"/>
          <a:noFill/>
          <a:ln w="11430"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814" name="Content Placeholder 19"/>
          <p:cNvSpPr>
            <a:spLocks noGrp="1"/>
          </p:cNvSpPr>
          <p:nvPr>
            <p:ph sz="quarter" idx="1"/>
          </p:nvPr>
        </p:nvSpPr>
        <p:spPr>
          <a:xfrm>
            <a:off x="3124200" y="685800"/>
            <a:ext cx="5638800" cy="5410200"/>
          </a:xfrm>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815" name="Oval 9"/>
          <p:cNvSpPr/>
          <p:nvPr/>
        </p:nvSpPr>
        <p:spPr>
          <a:xfrm>
            <a:off x="1295400" y="228600"/>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816" name="Oval 10"/>
          <p:cNvSpPr/>
          <p:nvPr/>
        </p:nvSpPr>
        <p:spPr>
          <a:xfrm>
            <a:off x="1389888" y="323088"/>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81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1997727A-7280-48CE-AD11-28E72A6461E4}" type="slidenum">
              <a:rPr lang="en-GB" smtClean="0"/>
              <a:t>‹#›</a:t>
            </a:fld>
            <a:endParaRPr lang="en-GB"/>
          </a:p>
        </p:txBody>
      </p:sp>
      <p:sp>
        <p:nvSpPr>
          <p:cNvPr id="1048818" name="Rectangle 20"/>
          <p:cNvSpPr>
            <a:spLocks noChangeArrowheads="1"/>
          </p:cNvSpPr>
          <p:nvPr/>
        </p:nvSpPr>
        <p:spPr bwMode="auto">
          <a:xfrm>
            <a:off x="149352" y="6388385"/>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819" name="Date Placeholder 4"/>
          <p:cNvSpPr>
            <a:spLocks noGrp="1"/>
          </p:cNvSpPr>
          <p:nvPr>
            <p:ph type="dt" sz="half" idx="10"/>
          </p:nvPr>
        </p:nvSpPr>
        <p:spPr/>
        <p:txBody>
          <a:bodyPr/>
          <a:p>
            <a:fld id="{C5216A58-90C2-4151-9B9E-E25633649495}" type="datetimeFigureOut">
              <a:rPr lang="en-GB" smtClean="0"/>
              <a:t>01/05/2020</a:t>
            </a:fld>
            <a:endParaRPr lang="en-GB"/>
          </a:p>
        </p:txBody>
      </p:sp>
      <p:sp>
        <p:nvSpPr>
          <p:cNvPr id="1048820" name="Footer Placeholder 5"/>
          <p:cNvSpPr>
            <a:spLocks noGrp="1"/>
          </p:cNvSpPr>
          <p:nvPr>
            <p:ph type="ftr" sz="quarter" idx="11"/>
          </p:nvPr>
        </p:nvSpPr>
        <p:spPr>
          <a:xfrm>
            <a:off x="301752" y="6410848"/>
            <a:ext cx="3383280" cy="365760"/>
          </a:xfrm>
        </p:spPr>
        <p:txBody>
          <a:bodyPr/>
          <a:p>
            <a:endParaRPr lang="en-GB"/>
          </a:p>
        </p:txBody>
      </p:sp>
    </p:spTree>
  </p:cSld>
  <p:clrMapOvr>
    <a:overrideClrMapping accent1="accent1" accent2="accent2" accent3="accent3" accent4="accent4" accent5="accent5" accent6="accent6" bg1="lt1" bg2="lt2" tx1="dk1" tx2="dk2"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Picture with Caption">
    <p:spTree>
      <p:nvGrpSpPr>
        <p:cNvPr id="102" name=""/>
        <p:cNvGrpSpPr/>
        <p:nvPr/>
      </p:nvGrpSpPr>
      <p:grpSpPr>
        <a:xfrm>
          <a:off x="0" y="0"/>
          <a:ext cx="0" cy="0"/>
          <a:chOff x="0" y="0"/>
          <a:chExt cx="0" cy="0"/>
        </a:xfrm>
      </p:grpSpPr>
      <p:sp>
        <p:nvSpPr>
          <p:cNvPr id="1048731" name="Straight Connector 20"/>
          <p:cNvSpPr>
            <a:spLocks noChangeShapeType="1"/>
          </p:cNvSpPr>
          <p:nvPr/>
        </p:nvSpPr>
        <p:spPr bwMode="auto">
          <a:xfrm>
            <a:off x="152400" y="533400"/>
            <a:ext cx="8833104" cy="0"/>
          </a:xfrm>
          <a:prstGeom prst="line"/>
          <a:noFill/>
          <a:ln w="11430"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732" name="Rectangle 18"/>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33" name="Rectangle 15"/>
          <p:cNvSpPr>
            <a:spLocks noChangeArrowheads="1"/>
          </p:cNvSpPr>
          <p:nvPr/>
        </p:nvSpPr>
        <p:spPr bwMode="white">
          <a:xfrm>
            <a:off x="899160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34" name="Rectangle 16"/>
          <p:cNvSpPr>
            <a:spLocks noChangeArrowheads="1"/>
          </p:cNvSpPr>
          <p:nvPr/>
        </p:nvSpPr>
        <p:spPr bwMode="white">
          <a:xfrm>
            <a:off x="0" y="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35" name="Rectangle 17"/>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736" name="Rectangle 19"/>
          <p:cNvSpPr>
            <a:spLocks noChangeArrowheads="1"/>
          </p:cNvSpPr>
          <p:nvPr/>
        </p:nvSpPr>
        <p:spPr bwMode="auto">
          <a:xfrm>
            <a:off x="152400" y="152400"/>
            <a:ext cx="8833104" cy="301752"/>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37" name="Rectangle 7"/>
          <p:cNvSpPr/>
          <p:nvPr/>
        </p:nvSpPr>
        <p:spPr>
          <a:xfrm>
            <a:off x="152400" y="609600"/>
            <a:ext cx="2743200" cy="5867400"/>
          </a:xfrm>
          <a:prstGeom prst="rect"/>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38" name="Rectangle 14"/>
          <p:cNvSpPr>
            <a:spLocks noChangeArrowheads="1"/>
          </p:cNvSpPr>
          <p:nvPr/>
        </p:nvSpPr>
        <p:spPr bwMode="auto">
          <a:xfrm>
            <a:off x="152400" y="155448"/>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739" name="Oval 11"/>
          <p:cNvSpPr/>
          <p:nvPr/>
        </p:nvSpPr>
        <p:spPr>
          <a:xfrm>
            <a:off x="1295400" y="228600"/>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40" name="Oval 12"/>
          <p:cNvSpPr/>
          <p:nvPr/>
        </p:nvSpPr>
        <p:spPr>
          <a:xfrm>
            <a:off x="1389888" y="323088"/>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41" name="Slide Number Placeholder 6"/>
          <p:cNvSpPr>
            <a:spLocks noGrp="1"/>
          </p:cNvSpPr>
          <p:nvPr>
            <p:ph type="sldNum" sz="quarter" idx="12"/>
          </p:nvPr>
        </p:nvSpPr>
        <p:spPr>
          <a:xfrm>
            <a:off x="1371600" y="312738"/>
            <a:ext cx="457200" cy="441325"/>
          </a:xfrm>
        </p:spPr>
        <p:txBody>
          <a:bodyPr/>
          <a:p>
            <a:fld id="{1997727A-7280-48CE-AD11-28E72A6461E4}" type="slidenum">
              <a:rPr lang="en-GB" smtClean="0"/>
              <a:t>‹#›</a:t>
            </a:fld>
            <a:endParaRPr lang="en-GB"/>
          </a:p>
        </p:txBody>
      </p:sp>
      <p:sp>
        <p:nvSpPr>
          <p:cNvPr id="1048742" name="Title 1"/>
          <p:cNvSpPr>
            <a:spLocks noGrp="1"/>
          </p:cNvSpPr>
          <p:nvPr>
            <p:ph type="title"/>
          </p:nvPr>
        </p:nvSpPr>
        <p:spPr>
          <a:xfrm>
            <a:off x="3000375" y="5029200"/>
            <a:ext cx="5867400" cy="1219200"/>
          </a:xfrm>
        </p:spPr>
        <p:txBody>
          <a:bodyPr anchor="t">
            <a:noAutofit/>
          </a:bodyPr>
          <a:lstStyle>
            <a:lvl1pPr algn="l">
              <a:buNone/>
              <a:defRPr b="1" sz="2400">
                <a:solidFill>
                  <a:schemeClr val="tx2"/>
                </a:solidFill>
              </a:defRPr>
            </a:lvl1pPr>
          </a:lstStyle>
          <a:p>
            <a:r>
              <a:rPr kumimoji="0" lang="en-US" smtClean="0"/>
              <a:t>Click to edit Master title style</a:t>
            </a:r>
            <a:endParaRPr kumimoji="0" lang="en-US"/>
          </a:p>
        </p:txBody>
      </p:sp>
      <p:sp>
        <p:nvSpPr>
          <p:cNvPr id="1048743" name="Picture Placeholder 2"/>
          <p:cNvSpPr>
            <a:spLocks noGrp="1"/>
          </p:cNvSpPr>
          <p:nvPr>
            <p:ph type="pic" idx="1"/>
          </p:nvPr>
        </p:nvSpPr>
        <p:spPr>
          <a:xfrm>
            <a:off x="3000375" y="609600"/>
            <a:ext cx="5867400" cy="4267200"/>
          </a:xfrm>
        </p:spPr>
        <p:txBody>
          <a:bodyPr/>
          <a:lstStyle>
            <a:lvl1pPr indent="0" marL="0">
              <a:buNone/>
              <a:defRPr sz="3200"/>
            </a:lvl1pPr>
          </a:lstStyle>
          <a:p>
            <a:r>
              <a:rPr kumimoji="0" lang="en-US" smtClean="0"/>
              <a:t>Click icon to add picture</a:t>
            </a:r>
            <a:endParaRPr dirty="0" kumimoji="0" lang="en-US"/>
          </a:p>
        </p:txBody>
      </p:sp>
      <p:sp>
        <p:nvSpPr>
          <p:cNvPr id="1048744" name="Text Placeholder 3"/>
          <p:cNvSpPr>
            <a:spLocks noGrp="1"/>
          </p:cNvSpPr>
          <p:nvPr>
            <p:ph type="body" sz="half" idx="2"/>
          </p:nvPr>
        </p:nvSpPr>
        <p:spPr>
          <a:xfrm>
            <a:off x="381000" y="990600"/>
            <a:ext cx="2438400" cy="5257800"/>
          </a:xfrm>
        </p:spPr>
        <p:txBody>
          <a:bodyPr/>
          <a:lstStyle>
            <a:lvl1pPr indent="0" marL="0">
              <a:spcAft>
                <a:spcPts val="1000"/>
              </a:spcAft>
              <a:buFontTx/>
              <a:buNone/>
              <a:defRPr sz="1600">
                <a:solidFill>
                  <a:srgbClr val="FFFFFF"/>
                </a:solidFill>
              </a:defRPr>
            </a:lvl1pPr>
            <a:lvl2pPr>
              <a:defRPr sz="1200"/>
            </a:lvl2pPr>
            <a:lvl3pPr>
              <a:defRPr sz="1000"/>
            </a:lvl3pPr>
            <a:lvl4pPr>
              <a:defRPr sz="900"/>
            </a:lvl4pPr>
            <a:lvl5pPr>
              <a:defRPr sz="900"/>
            </a:lvl5pPr>
          </a:lstStyle>
          <a:p>
            <a:pPr eaLnBrk="1" hangingPunct="1" latinLnBrk="0" lvl="0"/>
            <a:r>
              <a:rPr kumimoji="0" lang="en-US" smtClean="0"/>
              <a:t>Click to edit Master text styles</a:t>
            </a:r>
          </a:p>
        </p:txBody>
      </p:sp>
      <p:sp>
        <p:nvSpPr>
          <p:cNvPr id="1048745" name="Rectangle 21"/>
          <p:cNvSpPr>
            <a:spLocks noChangeArrowheads="1"/>
          </p:cNvSpPr>
          <p:nvPr/>
        </p:nvSpPr>
        <p:spPr bwMode="auto">
          <a:xfrm>
            <a:off x="149352" y="6388385"/>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46" name="Date Placeholder 4"/>
          <p:cNvSpPr>
            <a:spLocks noGrp="1"/>
          </p:cNvSpPr>
          <p:nvPr>
            <p:ph type="dt" sz="half" idx="10"/>
          </p:nvPr>
        </p:nvSpPr>
        <p:spPr>
          <a:xfrm>
            <a:off x="5788152" y="6404984"/>
            <a:ext cx="3044952" cy="365760"/>
          </a:xfrm>
        </p:spPr>
        <p:txBody>
          <a:bodyPr/>
          <a:p>
            <a:fld id="{C5216A58-90C2-4151-9B9E-E25633649495}" type="datetimeFigureOut">
              <a:rPr lang="en-GB" smtClean="0"/>
              <a:t>01/05/2020</a:t>
            </a:fld>
            <a:endParaRPr lang="en-GB"/>
          </a:p>
        </p:txBody>
      </p:sp>
      <p:sp>
        <p:nvSpPr>
          <p:cNvPr id="1048747" name="Footer Placeholder 5"/>
          <p:cNvSpPr>
            <a:spLocks noGrp="1"/>
          </p:cNvSpPr>
          <p:nvPr>
            <p:ph type="ftr" sz="quarter" idx="11"/>
          </p:nvPr>
        </p:nvSpPr>
        <p:spPr>
          <a:xfrm>
            <a:off x="301752" y="6410848"/>
            <a:ext cx="3584448" cy="365760"/>
          </a:xfrm>
        </p:spPr>
        <p:txBody>
          <a:bodyPr/>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bg>
      <p:bgRef idx="1001">
        <a:schemeClr val="bg2"/>
      </p:bgRef>
    </p:bg>
    <p:spTree>
      <p:nvGrpSpPr>
        <p:cNvPr id="103" name=""/>
        <p:cNvGrpSpPr/>
        <p:nvPr/>
      </p:nvGrpSpPr>
      <p:grpSpPr>
        <a:xfrm>
          <a:off x="0" y="0"/>
          <a:ext cx="0" cy="0"/>
          <a:chOff x="0" y="0"/>
          <a:chExt cx="0" cy="0"/>
        </a:xfrm>
      </p:grpSpPr>
      <p:sp>
        <p:nvSpPr>
          <p:cNvPr id="1048748" name="Title 1"/>
          <p:cNvSpPr>
            <a:spLocks noGrp="1"/>
          </p:cNvSpPr>
          <p:nvPr>
            <p:ph type="title"/>
          </p:nvPr>
        </p:nvSpPr>
        <p:spPr/>
        <p:txBody>
          <a:bodyPr/>
          <a:p>
            <a:r>
              <a:rPr kumimoji="0" lang="en-US" smtClean="0"/>
              <a:t>Click to edit Master title style</a:t>
            </a:r>
            <a:endParaRPr kumimoji="0" lang="en-US"/>
          </a:p>
        </p:txBody>
      </p:sp>
      <p:sp>
        <p:nvSpPr>
          <p:cNvPr id="1048749" name="Vertical Text Placeholder 2"/>
          <p:cNvSpPr>
            <a:spLocks noGrp="1"/>
          </p:cNvSpPr>
          <p:nvPr>
            <p:ph type="body" orient="vert" idx="1"/>
          </p:nvPr>
        </p:nvSpPr>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50" name="Date Placeholder 3"/>
          <p:cNvSpPr>
            <a:spLocks noGrp="1"/>
          </p:cNvSpPr>
          <p:nvPr>
            <p:ph type="dt" sz="half" idx="10"/>
          </p:nvPr>
        </p:nvSpPr>
        <p:spPr/>
        <p:txBody>
          <a:bodyPr/>
          <a:p>
            <a:fld id="{C5216A58-90C2-4151-9B9E-E25633649495}" type="datetimeFigureOut">
              <a:rPr lang="en-GB" smtClean="0"/>
              <a:t>01/05/2020</a:t>
            </a:fld>
            <a:endParaRPr lang="en-GB"/>
          </a:p>
        </p:txBody>
      </p:sp>
      <p:sp>
        <p:nvSpPr>
          <p:cNvPr id="1048751" name="Footer Placeholder 4"/>
          <p:cNvSpPr>
            <a:spLocks noGrp="1"/>
          </p:cNvSpPr>
          <p:nvPr>
            <p:ph type="ftr" sz="quarter" idx="11"/>
          </p:nvPr>
        </p:nvSpPr>
        <p:spPr/>
        <p:txBody>
          <a:bodyPr/>
          <a:p>
            <a:endParaRPr lang="en-GB"/>
          </a:p>
        </p:txBody>
      </p:sp>
      <p:sp>
        <p:nvSpPr>
          <p:cNvPr id="1048752" name="Slide Number Placeholder 5"/>
          <p:cNvSpPr>
            <a:spLocks noGrp="1"/>
          </p:cNvSpPr>
          <p:nvPr>
            <p:ph type="sldNum" sz="quarter" idx="12"/>
          </p:nvPr>
        </p:nvSpPr>
        <p:spPr/>
        <p:txBody>
          <a:bodyPr/>
          <a:p>
            <a:fld id="{1997727A-7280-48CE-AD11-28E72A6461E4}" type="slidenum">
              <a:rPr lang="en-GB" smtClean="0"/>
              <a:t>‹#›</a:t>
            </a:fld>
            <a:endParaRPr lang="en-GB"/>
          </a:p>
        </p:txBody>
      </p:sp>
    </p:spTree>
  </p:cSld>
  <p:clrMapOvr>
    <a:overrideClrMapping accent1="accent1" accent2="accent2" accent3="accent3" accent4="accent4" accent5="accent5" accent6="accent6" bg1="lt1" bg2="lt2" tx1="dk1" tx2="dk2"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type="vertTitleAndTx">
  <p:cSld name="Vertical Title and Text">
    <p:bg>
      <p:bgRef idx="1001">
        <a:schemeClr val="bg2"/>
      </p:bgRef>
    </p:bg>
    <p:spTree>
      <p:nvGrpSpPr>
        <p:cNvPr id="101" name=""/>
        <p:cNvGrpSpPr/>
        <p:nvPr/>
      </p:nvGrpSpPr>
      <p:grpSpPr>
        <a:xfrm>
          <a:off x="0" y="0"/>
          <a:ext cx="0" cy="0"/>
          <a:chOff x="0" y="0"/>
          <a:chExt cx="0" cy="0"/>
        </a:xfrm>
      </p:grpSpPr>
      <p:sp>
        <p:nvSpPr>
          <p:cNvPr id="1048717" name="Rectangle 6"/>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18" name="Rectangle 7"/>
          <p:cNvSpPr>
            <a:spLocks noChangeArrowheads="1"/>
          </p:cNvSpPr>
          <p:nvPr/>
        </p:nvSpPr>
        <p:spPr bwMode="white">
          <a:xfrm>
            <a:off x="7010400" y="0"/>
            <a:ext cx="21336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19" name="Rectangle 8"/>
          <p:cNvSpPr>
            <a:spLocks noChangeArrowheads="1"/>
          </p:cNvSpPr>
          <p:nvPr/>
        </p:nvSpPr>
        <p:spPr bwMode="white">
          <a:xfrm>
            <a:off x="0" y="0"/>
            <a:ext cx="9144000" cy="155448"/>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20" name="Rectangle 9"/>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21" name="Rectangle 10"/>
          <p:cNvSpPr>
            <a:spLocks noChangeArrowheads="1"/>
          </p:cNvSpPr>
          <p:nvPr/>
        </p:nvSpPr>
        <p:spPr bwMode="auto">
          <a:xfrm>
            <a:off x="146304" y="6391656"/>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22" name="Rectangle 11"/>
          <p:cNvSpPr>
            <a:spLocks noChangeArrowheads="1"/>
          </p:cNvSpPr>
          <p:nvPr/>
        </p:nvSpPr>
        <p:spPr bwMode="auto">
          <a:xfrm>
            <a:off x="152400" y="155448"/>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723" name="Straight Connector 12"/>
          <p:cNvSpPr>
            <a:spLocks noChangeShapeType="1"/>
          </p:cNvSpPr>
          <p:nvPr/>
        </p:nvSpPr>
        <p:spPr bwMode="auto">
          <a:xfrm rot="5400000">
            <a:off x="4021836" y="3278124"/>
            <a:ext cx="6245352" cy="0"/>
          </a:xfrm>
          <a:prstGeom prst="line"/>
          <a:noFill/>
          <a:ln w="9525"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724" name="Oval 13"/>
          <p:cNvSpPr/>
          <p:nvPr/>
        </p:nvSpPr>
        <p:spPr>
          <a:xfrm>
            <a:off x="6839712" y="2925763"/>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25" name="Oval 14"/>
          <p:cNvSpPr/>
          <p:nvPr/>
        </p:nvSpPr>
        <p:spPr>
          <a:xfrm>
            <a:off x="6934200" y="3020251"/>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26" name="Slide Number Placeholder 5"/>
          <p:cNvSpPr>
            <a:spLocks noGrp="1"/>
          </p:cNvSpPr>
          <p:nvPr>
            <p:ph type="sldNum" sz="quarter" idx="12"/>
          </p:nvPr>
        </p:nvSpPr>
        <p:spPr>
          <a:xfrm>
            <a:off x="6915912" y="3009901"/>
            <a:ext cx="457200" cy="441325"/>
          </a:xfrm>
        </p:spPr>
        <p:txBody>
          <a:bodyPr/>
          <a:p>
            <a:fld id="{1997727A-7280-48CE-AD11-28E72A6461E4}" type="slidenum">
              <a:rPr lang="en-GB" smtClean="0"/>
              <a:t>‹#›</a:t>
            </a:fld>
            <a:endParaRPr lang="en-GB"/>
          </a:p>
        </p:txBody>
      </p:sp>
      <p:sp>
        <p:nvSpPr>
          <p:cNvPr id="1048727" name="Vertical Text Placeholder 2"/>
          <p:cNvSpPr>
            <a:spLocks noGrp="1"/>
          </p:cNvSpPr>
          <p:nvPr>
            <p:ph type="body" orient="vert" idx="1"/>
          </p:nvPr>
        </p:nvSpPr>
        <p:spPr>
          <a:xfrm>
            <a:off x="304800" y="304800"/>
            <a:ext cx="6553200" cy="5821366"/>
          </a:xfrm>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28" name="Date Placeholder 3"/>
          <p:cNvSpPr>
            <a:spLocks noGrp="1"/>
          </p:cNvSpPr>
          <p:nvPr>
            <p:ph type="dt" sz="half" idx="10"/>
          </p:nvPr>
        </p:nvSpPr>
        <p:spPr/>
        <p:txBody>
          <a:bodyPr/>
          <a:p>
            <a:fld id="{C5216A58-90C2-4151-9B9E-E25633649495}" type="datetimeFigureOut">
              <a:rPr lang="en-GB" smtClean="0"/>
              <a:t>01/05/2020</a:t>
            </a:fld>
            <a:endParaRPr lang="en-GB"/>
          </a:p>
        </p:txBody>
      </p:sp>
      <p:sp>
        <p:nvSpPr>
          <p:cNvPr id="1048729" name="Footer Placeholder 4"/>
          <p:cNvSpPr>
            <a:spLocks noGrp="1"/>
          </p:cNvSpPr>
          <p:nvPr>
            <p:ph type="ftr" sz="quarter" idx="11"/>
          </p:nvPr>
        </p:nvSpPr>
        <p:spPr/>
        <p:txBody>
          <a:bodyPr/>
          <a:p>
            <a:endParaRPr lang="en-GB"/>
          </a:p>
        </p:txBody>
      </p:sp>
      <p:sp>
        <p:nvSpPr>
          <p:cNvPr id="1048730" name="Vertical Title 1"/>
          <p:cNvSpPr>
            <a:spLocks noGrp="1"/>
          </p:cNvSpPr>
          <p:nvPr>
            <p:ph type="title" orient="vert"/>
          </p:nvPr>
        </p:nvSpPr>
        <p:spPr>
          <a:xfrm>
            <a:off x="7391400" y="304801"/>
            <a:ext cx="1447800" cy="5851525"/>
          </a:xfrm>
        </p:spPr>
        <p:txBody>
          <a:bodyPr vert="eaVert"/>
          <a:p>
            <a:r>
              <a:rPr kumimoji="0" lang="en-US" smtClean="0"/>
              <a:t>Click to edit Master title style</a:t>
            </a:r>
            <a:endParaRPr kumimoji="0" lang="en-US"/>
          </a:p>
        </p:txBody>
      </p:sp>
    </p:spTree>
  </p:cSld>
  <p:clrMapOvr>
    <a:overrideClrMapping accent1="accent1" accent2="accent2" accent3="accent3" accent4="accent4" accent5="accent5" accent6="accent6" bg1="lt1" bg2="lt2" tx1="dk1" tx2="dk2" hlink="hlink" folHlink="folHlink"/>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2" name=""/>
        <p:cNvGrpSpPr/>
        <p:nvPr/>
      </p:nvGrpSpPr>
      <p:grpSpPr>
        <a:xfrm>
          <a:off x="0" y="0"/>
          <a:ext cx="0" cy="0"/>
          <a:chOff x="0" y="0"/>
          <a:chExt cx="0" cy="0"/>
        </a:xfrm>
      </p:grpSpPr>
      <p:sp>
        <p:nvSpPr>
          <p:cNvPr id="1048576" name="Rectangle 16"/>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77" name="Rectangle 15"/>
          <p:cNvSpPr>
            <a:spLocks noChangeArrowheads="1"/>
          </p:cNvSpPr>
          <p:nvPr/>
        </p:nvSpPr>
        <p:spPr bwMode="white">
          <a:xfrm>
            <a:off x="0" y="0"/>
            <a:ext cx="9144000" cy="1393371"/>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78" name="Rectangle 17"/>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79" name="Rectangle 18"/>
          <p:cNvSpPr>
            <a:spLocks noChangeArrowheads="1"/>
          </p:cNvSpPr>
          <p:nvPr/>
        </p:nvSpPr>
        <p:spPr bwMode="white">
          <a:xfrm>
            <a:off x="899160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80" name="Rectangle 8"/>
          <p:cNvSpPr>
            <a:spLocks noChangeArrowheads="1"/>
          </p:cNvSpPr>
          <p:nvPr/>
        </p:nvSpPr>
        <p:spPr bwMode="auto">
          <a:xfrm>
            <a:off x="149352" y="6388385"/>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81" name="Date Placeholder 13"/>
          <p:cNvSpPr>
            <a:spLocks noGrp="1"/>
          </p:cNvSpPr>
          <p:nvPr>
            <p:ph type="dt" sz="half" idx="2"/>
          </p:nvPr>
        </p:nvSpPr>
        <p:spPr>
          <a:xfrm>
            <a:off x="5791200" y="6404984"/>
            <a:ext cx="3044952" cy="365760"/>
          </a:xfrm>
          <a:prstGeom prst="rect"/>
        </p:spPr>
        <p:txBody>
          <a:bodyPr vert="horz"/>
          <a:lstStyle>
            <a:lvl1pPr algn="r" eaLnBrk="1" hangingPunct="1" latinLnBrk="0">
              <a:defRPr sz="1400" kumimoji="0">
                <a:solidFill>
                  <a:srgbClr val="FFFFFF"/>
                </a:solidFill>
              </a:defRPr>
            </a:lvl1pPr>
          </a:lstStyle>
          <a:p>
            <a:fld id="{C5216A58-90C2-4151-9B9E-E25633649495}" type="datetimeFigureOut">
              <a:rPr lang="en-GB" smtClean="0"/>
              <a:t>01/05/2020</a:t>
            </a:fld>
            <a:endParaRPr lang="en-GB"/>
          </a:p>
        </p:txBody>
      </p:sp>
      <p:sp>
        <p:nvSpPr>
          <p:cNvPr id="1048582" name="Footer Placeholder 2"/>
          <p:cNvSpPr>
            <a:spLocks noGrp="1"/>
          </p:cNvSpPr>
          <p:nvPr>
            <p:ph type="ftr" sz="quarter" idx="3"/>
          </p:nvPr>
        </p:nvSpPr>
        <p:spPr>
          <a:xfrm>
            <a:off x="304800" y="6410848"/>
            <a:ext cx="3581400" cy="365760"/>
          </a:xfrm>
          <a:prstGeom prst="rect"/>
        </p:spPr>
        <p:txBody>
          <a:bodyPr vert="horz"/>
          <a:lstStyle>
            <a:lvl1pPr algn="l" eaLnBrk="1" hangingPunct="1" latinLnBrk="0">
              <a:defRPr sz="1200" kumimoji="0">
                <a:solidFill>
                  <a:srgbClr val="FFFFFF"/>
                </a:solidFill>
              </a:defRPr>
            </a:lvl1pPr>
          </a:lstStyle>
          <a:p>
            <a:endParaRPr lang="en-GB"/>
          </a:p>
        </p:txBody>
      </p:sp>
      <p:sp>
        <p:nvSpPr>
          <p:cNvPr id="1048583" name="Rectangle 7"/>
          <p:cNvSpPr>
            <a:spLocks noChangeArrowheads="1"/>
          </p:cNvSpPr>
          <p:nvPr/>
        </p:nvSpPr>
        <p:spPr bwMode="auto">
          <a:xfrm>
            <a:off x="152400" y="155448"/>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584" name="Straight Connector 9"/>
          <p:cNvSpPr>
            <a:spLocks noChangeShapeType="1"/>
          </p:cNvSpPr>
          <p:nvPr/>
        </p:nvSpPr>
        <p:spPr bwMode="auto">
          <a:xfrm>
            <a:off x="152400" y="1276743"/>
            <a:ext cx="8833104" cy="0"/>
          </a:xfrm>
          <a:prstGeom prst="line"/>
          <a:noFill/>
          <a:ln w="9525"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585" name="Oval 11"/>
          <p:cNvSpPr/>
          <p:nvPr/>
        </p:nvSpPr>
        <p:spPr>
          <a:xfrm>
            <a:off x="4267200" y="956036"/>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86" name="Oval 14"/>
          <p:cNvSpPr/>
          <p:nvPr/>
        </p:nvSpPr>
        <p:spPr>
          <a:xfrm>
            <a:off x="4361688" y="1050524"/>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87" name="Slide Number Placeholder 22"/>
          <p:cNvSpPr>
            <a:spLocks noGrp="1"/>
          </p:cNvSpPr>
          <p:nvPr>
            <p:ph type="sldNum" sz="quarter" idx="4"/>
          </p:nvPr>
        </p:nvSpPr>
        <p:spPr>
          <a:xfrm>
            <a:off x="4343400" y="1040174"/>
            <a:ext cx="457200" cy="441325"/>
          </a:xfrm>
          <a:prstGeom prst="rect"/>
        </p:spPr>
        <p:txBody>
          <a:bodyPr anchor="ctr" lIns="45720" rIns="45720" vert="horz">
            <a:normAutofit/>
          </a:bodyPr>
          <a:lstStyle>
            <a:lvl1pPr algn="ctr" eaLnBrk="1" hangingPunct="1" latinLnBrk="0">
              <a:defRPr sz="1600" kumimoji="0">
                <a:solidFill>
                  <a:schemeClr val="accent3">
                    <a:shade val="75000"/>
                  </a:schemeClr>
                </a:solidFill>
              </a:defRPr>
            </a:lvl1pPr>
          </a:lstStyle>
          <a:p>
            <a:fld id="{1997727A-7280-48CE-AD11-28E72A6461E4}" type="slidenum">
              <a:rPr lang="en-GB" smtClean="0"/>
              <a:t>‹#›</a:t>
            </a:fld>
            <a:endParaRPr lang="en-GB"/>
          </a:p>
        </p:txBody>
      </p:sp>
      <p:sp>
        <p:nvSpPr>
          <p:cNvPr id="1048588" name="Title Placeholder 21"/>
          <p:cNvSpPr>
            <a:spLocks noGrp="1"/>
          </p:cNvSpPr>
          <p:nvPr>
            <p:ph type="title"/>
          </p:nvPr>
        </p:nvSpPr>
        <p:spPr>
          <a:xfrm>
            <a:off x="301752" y="228600"/>
            <a:ext cx="8534400" cy="758952"/>
          </a:xfrm>
          <a:prstGeom prst="rect"/>
        </p:spPr>
        <p:txBody>
          <a:bodyPr anchor="b" vert="horz">
            <a:normAutofit/>
          </a:bodyPr>
          <a:p>
            <a:r>
              <a:rPr kumimoji="0" lang="en-US" smtClean="0"/>
              <a:t>Click to edit Master title style</a:t>
            </a:r>
            <a:endParaRPr kumimoji="0" lang="en-US"/>
          </a:p>
        </p:txBody>
      </p:sp>
      <p:sp>
        <p:nvSpPr>
          <p:cNvPr id="1048589" name="Text Placeholder 12"/>
          <p:cNvSpPr>
            <a:spLocks noGrp="1"/>
          </p:cNvSpPr>
          <p:nvPr>
            <p:ph type="body" idx="1"/>
          </p:nvPr>
        </p:nvSpPr>
        <p:spPr>
          <a:xfrm>
            <a:off x="301752" y="1524000"/>
            <a:ext cx="8534400" cy="4599432"/>
          </a:xfrm>
          <a:prstGeom prst="rect"/>
        </p:spPr>
        <p:txBody>
          <a:bodyPr vert="horz">
            <a:normAutofit/>
          </a:bodyPr>
          <a:p>
            <a:pPr eaLnBrk="1" hangingPunct="1" latinLnBrk="0" lvl="0"/>
            <a:r>
              <a:rPr kumimoji="0" lang="en-US" smtClean="0"/>
              <a:t>Click to edit Master text styles</a:t>
            </a:r>
          </a:p>
          <a:p>
            <a:pPr eaLnBrk="1" hangingPunct="1" latinLnBrk="0" lvl="1"/>
            <a:r>
              <a:rPr kumimoji="0" lang="en-US" smtClean="0"/>
              <a:t>Second level</a:t>
            </a:r>
          </a:p>
          <a:p>
            <a:pPr eaLnBrk="1" hangingPunct="1" latinLnBrk="0" lvl="2"/>
            <a:r>
              <a:rPr kumimoji="0" lang="en-US" smtClean="0"/>
              <a:t>Third level</a:t>
            </a:r>
          </a:p>
          <a:p>
            <a:pPr eaLnBrk="1" hangingPunct="1" latinLnBrk="0" lvl="3"/>
            <a:r>
              <a:rPr kumimoji="0" lang="en-US" smtClean="0"/>
              <a:t>Fourth level</a:t>
            </a:r>
          </a:p>
          <a:p>
            <a:pPr eaLnBrk="1" hangingPunct="1" latinLnBrk="0" lvl="4"/>
            <a:r>
              <a:rPr kumimoji="0" lang="en-US" smtClean="0"/>
              <a:t>Fifth level</a:t>
            </a:r>
            <a:endParaRPr kumimoji="0"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eaLnBrk="1" hangingPunct="1" latinLnBrk="0" rtl="0">
        <a:spcBef>
          <a:spcPct val="0"/>
        </a:spcBef>
        <a:buNone/>
        <a:defRPr sz="3300" kern="1200" kumimoji="0">
          <a:solidFill>
            <a:schemeClr val="accent3">
              <a:shade val="75000"/>
            </a:schemeClr>
          </a:solidFill>
          <a:latin typeface="+mj-lt"/>
          <a:ea typeface="+mj-ea"/>
          <a:cs typeface="+mj-cs"/>
        </a:defRPr>
      </a:lvl1pPr>
    </p:titleStyle>
    <p:bodyStyle>
      <a:lvl1pPr algn="l" eaLnBrk="1" hangingPunct="1" indent="-274320" latinLnBrk="0" marL="274320" rtl="0">
        <a:spcBef>
          <a:spcPct val="20000"/>
        </a:spcBef>
        <a:buClr>
          <a:schemeClr val="accent1"/>
        </a:buClr>
        <a:buSzPct val="85000"/>
        <a:buFont typeface="Wingdings 2"/>
        <a:buChar char=""/>
        <a:defRPr sz="2700" kern="1200" kumimoji="0">
          <a:solidFill>
            <a:schemeClr val="tx1"/>
          </a:solidFill>
          <a:latin typeface="+mn-lt"/>
          <a:ea typeface="+mn-ea"/>
          <a:cs typeface="+mn-cs"/>
        </a:defRPr>
      </a:lvl1pPr>
      <a:lvl2pPr algn="l" eaLnBrk="1" hangingPunct="1" indent="-274320" latinLnBrk="0" marL="548640" rtl="0">
        <a:spcBef>
          <a:spcPct val="20000"/>
        </a:spcBef>
        <a:buClr>
          <a:schemeClr val="accent2"/>
        </a:buClr>
        <a:buSzPct val="70000"/>
        <a:buFont typeface="Wingdings"/>
        <a:buChar char=""/>
        <a:defRPr sz="2200" kern="1200" kumimoji="0">
          <a:solidFill>
            <a:schemeClr val="tx2"/>
          </a:solidFill>
          <a:latin typeface="+mn-lt"/>
          <a:ea typeface="+mn-ea"/>
          <a:cs typeface="+mn-cs"/>
        </a:defRPr>
      </a:lvl2pPr>
      <a:lvl3pPr algn="l" eaLnBrk="1" hangingPunct="1" indent="-228600" latinLnBrk="0" marL="822960" rtl="0">
        <a:spcBef>
          <a:spcPct val="20000"/>
        </a:spcBef>
        <a:buClr>
          <a:schemeClr val="accent3"/>
        </a:buClr>
        <a:buSzPct val="75000"/>
        <a:buFont typeface="Wingdings 2"/>
        <a:buChar char=""/>
        <a:defRPr sz="2000" kern="1200" kumimoji="0">
          <a:solidFill>
            <a:schemeClr val="tx1"/>
          </a:solidFill>
          <a:latin typeface="+mn-lt"/>
          <a:ea typeface="+mn-ea"/>
          <a:cs typeface="+mn-cs"/>
        </a:defRPr>
      </a:lvl3pPr>
      <a:lvl4pPr algn="l" eaLnBrk="1" hangingPunct="1" indent="-228600" latinLnBrk="0" marL="1097280" rtl="0">
        <a:spcBef>
          <a:spcPct val="20000"/>
        </a:spcBef>
        <a:buClr>
          <a:schemeClr val="accent4"/>
        </a:buClr>
        <a:buSzPct val="70000"/>
        <a:buFont typeface="Wingdings"/>
        <a:buChar char=""/>
        <a:defRPr sz="2000" kern="1200" kumimoji="0">
          <a:solidFill>
            <a:schemeClr val="tx2"/>
          </a:solidFill>
          <a:latin typeface="+mn-lt"/>
          <a:ea typeface="+mn-ea"/>
          <a:cs typeface="+mn-cs"/>
        </a:defRPr>
      </a:lvl4pPr>
      <a:lvl5pPr algn="l" eaLnBrk="1" hangingPunct="1" indent="-228600" latinLnBrk="0" marL="1371600" rtl="0">
        <a:spcBef>
          <a:spcPct val="20000"/>
        </a:spcBef>
        <a:buClr>
          <a:schemeClr val="accent5"/>
        </a:buClr>
        <a:buFontTx/>
        <a:buChar char="•"/>
        <a:defRPr sz="1800" kern="1200" kumimoji="0">
          <a:solidFill>
            <a:schemeClr val="tx1"/>
          </a:solidFill>
          <a:latin typeface="+mn-lt"/>
          <a:ea typeface="+mn-ea"/>
          <a:cs typeface="+mn-cs"/>
        </a:defRPr>
      </a:lvl5pPr>
      <a:lvl6pPr algn="l" eaLnBrk="1" hangingPunct="1" indent="-182880" latinLnBrk="0" marL="1645920" rtl="0">
        <a:spcBef>
          <a:spcPct val="20000"/>
        </a:spcBef>
        <a:buClr>
          <a:schemeClr val="accent6"/>
        </a:buClr>
        <a:buSzPct val="80000"/>
        <a:buFont typeface="Wingdings 2"/>
        <a:buChar char=""/>
        <a:defRPr sz="1800" kern="1200" kumimoji="0">
          <a:solidFill>
            <a:schemeClr val="tx1"/>
          </a:solidFill>
          <a:latin typeface="+mn-lt"/>
          <a:ea typeface="+mn-ea"/>
          <a:cs typeface="+mn-cs"/>
        </a:defRPr>
      </a:lvl6pPr>
      <a:lvl7pPr algn="l" eaLnBrk="1" hangingPunct="1" indent="-182880" latinLnBrk="0" marL="1920240" rtl="0">
        <a:spcBef>
          <a:spcPct val="20000"/>
        </a:spcBef>
        <a:buClr>
          <a:schemeClr val="accent1">
            <a:shade val="75000"/>
          </a:schemeClr>
        </a:buClr>
        <a:buSzPct val="90000"/>
        <a:buChar char="•"/>
        <a:defRPr baseline="0" sz="1600" kern="1200" kumimoji="0">
          <a:solidFill>
            <a:schemeClr val="tx1"/>
          </a:solidFill>
          <a:latin typeface="+mn-lt"/>
          <a:ea typeface="+mn-ea"/>
          <a:cs typeface="+mn-cs"/>
        </a:defRPr>
      </a:lvl7pPr>
      <a:lvl8pPr algn="l" eaLnBrk="1" hangingPunct="1" indent="-182880" latinLnBrk="0" marL="2103120" rtl="0">
        <a:spcBef>
          <a:spcPct val="20000"/>
        </a:spcBef>
        <a:buClr>
          <a:schemeClr val="accent4">
            <a:shade val="75000"/>
          </a:schemeClr>
        </a:buClr>
        <a:buChar char="•"/>
        <a:defRPr sz="1600" kern="1200" kumimoji="0">
          <a:solidFill>
            <a:schemeClr val="tx1"/>
          </a:solidFill>
          <a:latin typeface="+mn-lt"/>
          <a:ea typeface="+mn-ea"/>
          <a:cs typeface="+mn-cs"/>
        </a:defRPr>
      </a:lvl8pPr>
      <a:lvl9pPr algn="l" eaLnBrk="1" hangingPunct="1" indent="-182880" latinLnBrk="0" marL="2377440" rtl="0">
        <a:spcBef>
          <a:spcPct val="20000"/>
        </a:spcBef>
        <a:buClr>
          <a:schemeClr val="accent2">
            <a:shade val="75000"/>
          </a:schemeClr>
        </a:buClr>
        <a:buSzPct val="90000"/>
        <a:buChar char="•"/>
        <a:defRPr baseline="0" cap="all" sz="1400" kern="1200" kumimoji="0">
          <a:solidFill>
            <a:schemeClr val="tx1"/>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jpeg"/><Relationship Id="rId3" Type="http://schemas.openxmlformats.org/officeDocument/2006/relationships/slideLayout" Target="../slideLayouts/slideLayout2.xml"/><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image" Target="../media/image6.jpeg"/><Relationship Id="rId3" Type="http://schemas.openxmlformats.org/officeDocument/2006/relationships/slideLayout" Target="../slideLayouts/slideLayout2.xml"/><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image" Target="../media/image8.jpeg"/><Relationship Id="rId2" Type="http://schemas.openxmlformats.org/officeDocument/2006/relationships/image" Target="../media/image9.jpeg"/><Relationship Id="rId3" Type="http://schemas.openxmlformats.org/officeDocument/2006/relationships/image" Target="../media/image10.jpeg"/><Relationship Id="rId4" Type="http://schemas.openxmlformats.org/officeDocument/2006/relationships/slideLayout" Target="../slideLayouts/slideLayout2.xml"/><Relationship Id="rId5"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image" Target="../media/image12.jpeg"/><Relationship Id="rId2" Type="http://schemas.openxmlformats.org/officeDocument/2006/relationships/image" Target="../media/image13.jpeg"/><Relationship Id="rId3" Type="http://schemas.openxmlformats.org/officeDocument/2006/relationships/image" Target="../media/image6.jpeg"/><Relationship Id="rId4" Type="http://schemas.openxmlformats.org/officeDocument/2006/relationships/slideLayout" Target="../slideLayouts/slideLayout2.xml"/><Relationship Id="rId5"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604" name="Subtitle 2"/>
          <p:cNvSpPr>
            <a:spLocks noGrp="1"/>
          </p:cNvSpPr>
          <p:nvPr>
            <p:ph type="subTitle" idx="1"/>
          </p:nvPr>
        </p:nvSpPr>
        <p:spPr/>
        <p:txBody>
          <a:bodyPr>
            <a:noAutofit/>
          </a:bodyPr>
          <a:p>
            <a:r>
              <a:rPr cap="none" dirty="0" sz="2400" lang="en-US" smtClean="0"/>
              <a:t>Student’s Name </a:t>
            </a:r>
          </a:p>
          <a:p>
            <a:r>
              <a:rPr cap="none" dirty="0" sz="2400" lang="en-US" smtClean="0"/>
              <a:t>University Department </a:t>
            </a:r>
          </a:p>
          <a:p>
            <a:r>
              <a:rPr cap="none" dirty="0" sz="2400" lang="en-US" smtClean="0"/>
              <a:t>Course Name/Number</a:t>
            </a:r>
          </a:p>
          <a:p>
            <a:r>
              <a:rPr cap="none" dirty="0" sz="2400" lang="en-US" smtClean="0"/>
              <a:t>Professor’s Name </a:t>
            </a:r>
          </a:p>
          <a:p>
            <a:r>
              <a:rPr cap="none" dirty="0" sz="2400" lang="en-US" smtClean="0"/>
              <a:t>Date </a:t>
            </a:r>
            <a:endParaRPr cap="none" dirty="0" sz="2400" lang="en-GB"/>
          </a:p>
        </p:txBody>
      </p:sp>
      <p:sp>
        <p:nvSpPr>
          <p:cNvPr id="1048605" name="Title 1"/>
          <p:cNvSpPr>
            <a:spLocks noGrp="1"/>
          </p:cNvSpPr>
          <p:nvPr>
            <p:ph type="ctrTitle"/>
          </p:nvPr>
        </p:nvSpPr>
        <p:spPr/>
        <p:txBody>
          <a:bodyPr/>
          <a:p>
            <a:r>
              <a:rPr dirty="0" lang="en-US" smtClean="0"/>
              <a:t>Behavior Management Philosophy</a:t>
            </a:r>
            <a:endParaRPr dirty="0"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11" name="Title 1"/>
          <p:cNvSpPr>
            <a:spLocks noGrp="1"/>
          </p:cNvSpPr>
          <p:nvPr>
            <p:ph type="title"/>
          </p:nvPr>
        </p:nvSpPr>
        <p:spPr/>
        <p:txBody>
          <a:bodyPr/>
          <a:p>
            <a:r>
              <a:rPr dirty="0" lang="en-US" smtClean="0"/>
              <a:t>Class Description </a:t>
            </a:r>
            <a:endParaRPr dirty="0" lang="en-GB"/>
          </a:p>
        </p:txBody>
      </p:sp>
      <p:sp>
        <p:nvSpPr>
          <p:cNvPr id="1048612" name="Content Placeholder 2"/>
          <p:cNvSpPr>
            <a:spLocks noGrp="1"/>
          </p:cNvSpPr>
          <p:nvPr>
            <p:ph sz="quarter" idx="1"/>
          </p:nvPr>
        </p:nvSpPr>
        <p:spPr/>
        <p:txBody>
          <a:bodyPr/>
          <a:p>
            <a:r>
              <a:rPr dirty="0" lang="en-US" smtClean="0"/>
              <a:t>I am in charge of grade 12 or senior high school level </a:t>
            </a:r>
          </a:p>
          <a:p>
            <a:r>
              <a:rPr dirty="0" lang="en-US" smtClean="0"/>
              <a:t>My class comprises of 31 students </a:t>
            </a:r>
          </a:p>
          <a:p>
            <a:r>
              <a:rPr dirty="0" lang="en-US" smtClean="0"/>
              <a:t>We have students with exceptionalities </a:t>
            </a:r>
          </a:p>
          <a:p>
            <a:r>
              <a:rPr dirty="0" lang="en-US" smtClean="0"/>
              <a:t>Some of the exceptionalities in my class include:</a:t>
            </a:r>
          </a:p>
          <a:p>
            <a:r>
              <a:rPr dirty="0" lang="en-US" smtClean="0"/>
              <a:t>1. Learners with superior and low intelligence </a:t>
            </a:r>
          </a:p>
          <a:p>
            <a:r>
              <a:rPr dirty="0" lang="en-US" smtClean="0"/>
              <a:t>2. Learners with sensory issues</a:t>
            </a:r>
          </a:p>
          <a:p>
            <a:r>
              <a:rPr dirty="0" lang="en-US" smtClean="0"/>
              <a:t>3. learners with behavioral issues </a:t>
            </a:r>
          </a:p>
          <a:p>
            <a:r>
              <a:rPr dirty="0" lang="en-US" smtClean="0"/>
              <a:t>As such, my class is diverse with exceptional groups of students</a:t>
            </a:r>
          </a:p>
          <a:p>
            <a:endParaRPr dirty="0"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16" name="Title 1"/>
          <p:cNvSpPr>
            <a:spLocks noGrp="1"/>
          </p:cNvSpPr>
          <p:nvPr>
            <p:ph type="title"/>
          </p:nvPr>
        </p:nvSpPr>
        <p:spPr/>
        <p:txBody>
          <a:bodyPr/>
          <a:p>
            <a:r>
              <a:rPr dirty="0" lang="en-US" smtClean="0"/>
              <a:t>Other Diversity </a:t>
            </a:r>
            <a:endParaRPr dirty="0" lang="en-GB"/>
          </a:p>
        </p:txBody>
      </p:sp>
      <p:sp>
        <p:nvSpPr>
          <p:cNvPr id="1048617" name="Content Placeholder 2"/>
          <p:cNvSpPr>
            <a:spLocks noGrp="1"/>
          </p:cNvSpPr>
          <p:nvPr>
            <p:ph sz="quarter" idx="1"/>
          </p:nvPr>
        </p:nvSpPr>
        <p:spPr/>
        <p:txBody>
          <a:bodyPr>
            <a:normAutofit fontScale="96296" lnSpcReduction="10000"/>
          </a:bodyPr>
          <a:p>
            <a:r>
              <a:rPr dirty="0" lang="en-US" smtClean="0"/>
              <a:t>Apart from the above-mentioned exceptionalities,</a:t>
            </a:r>
          </a:p>
          <a:p>
            <a:r>
              <a:rPr dirty="0" lang="en-US" smtClean="0"/>
              <a:t>My class also comprises of diverse groups of students including:</a:t>
            </a:r>
          </a:p>
          <a:p>
            <a:r>
              <a:rPr dirty="0" lang="en-US" smtClean="0"/>
              <a:t>African-Americans </a:t>
            </a:r>
          </a:p>
          <a:p>
            <a:r>
              <a:rPr dirty="0" lang="en-US" smtClean="0"/>
              <a:t>Latinos</a:t>
            </a:r>
          </a:p>
          <a:p>
            <a:r>
              <a:rPr dirty="0" lang="en-US" smtClean="0"/>
              <a:t>Indian-Americans</a:t>
            </a:r>
          </a:p>
          <a:p>
            <a:r>
              <a:rPr dirty="0" lang="en-US" smtClean="0"/>
              <a:t>Whites </a:t>
            </a:r>
          </a:p>
          <a:p>
            <a:r>
              <a:rPr dirty="0" lang="en-US" smtClean="0"/>
              <a:t>Other diversities also include age differences, social economic backgrounds, and height </a:t>
            </a:r>
          </a:p>
          <a:p>
            <a:r>
              <a:rPr dirty="0" lang="en-US" smtClean="0"/>
              <a:t>And, gender differences </a:t>
            </a:r>
          </a:p>
          <a:p>
            <a:pPr indent="0" marL="0">
              <a:buNone/>
            </a:pPr>
            <a:endParaRPr dirty="0"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21" name="Title 1"/>
          <p:cNvSpPr>
            <a:spLocks noGrp="1"/>
          </p:cNvSpPr>
          <p:nvPr>
            <p:ph type="title"/>
          </p:nvPr>
        </p:nvSpPr>
        <p:spPr/>
        <p:txBody>
          <a:bodyPr/>
          <a:p>
            <a:r>
              <a:rPr dirty="0" lang="en-US" smtClean="0"/>
              <a:t>Philosophy of Behavior Management </a:t>
            </a:r>
            <a:endParaRPr dirty="0" lang="en-GB"/>
          </a:p>
        </p:txBody>
      </p:sp>
      <p:sp>
        <p:nvSpPr>
          <p:cNvPr id="1048622" name="Content Placeholder 2"/>
          <p:cNvSpPr>
            <a:spLocks noGrp="1"/>
          </p:cNvSpPr>
          <p:nvPr>
            <p:ph sz="quarter" idx="1"/>
          </p:nvPr>
        </p:nvSpPr>
        <p:spPr/>
        <p:txBody>
          <a:bodyPr/>
          <a:p>
            <a:r>
              <a:rPr dirty="0" lang="en-US" smtClean="0"/>
              <a:t>My philosophy of behavior management is that:</a:t>
            </a:r>
          </a:p>
          <a:p>
            <a:pPr indent="0" marL="0">
              <a:buNone/>
            </a:pPr>
            <a:r>
              <a:rPr dirty="0" lang="en-US" smtClean="0">
                <a:solidFill>
                  <a:srgbClr val="FF0000"/>
                </a:solidFill>
              </a:rPr>
              <a:t>Self-discipline is paramount and key in learning process and can make a huge difference between stunning success and failure </a:t>
            </a:r>
          </a:p>
          <a:p>
            <a:endParaRPr dirty="0" lang="en-GB"/>
          </a:p>
        </p:txBody>
      </p:sp>
      <p:pic>
        <p:nvPicPr>
          <p:cNvPr id="2097152" name="Picture 3"/>
          <p:cNvPicPr>
            <a:picLocks noChangeAspect="1"/>
          </p:cNvPicPr>
          <p:nvPr/>
        </p:nvPicPr>
        <p:blipFill>
          <a:blip xmlns:r="http://schemas.openxmlformats.org/officeDocument/2006/relationships" r:embed="rId1"/>
          <a:stretch>
            <a:fillRect/>
          </a:stretch>
        </p:blipFill>
        <p:spPr>
          <a:xfrm>
            <a:off x="4419600" y="3352798"/>
            <a:ext cx="4571999" cy="2973271"/>
          </a:xfrm>
          <a:prstGeom prst="rect"/>
        </p:spPr>
      </p:pic>
      <p:pic>
        <p:nvPicPr>
          <p:cNvPr id="2097153" name="Picture 4"/>
          <p:cNvPicPr>
            <a:picLocks noChangeAspect="1"/>
          </p:cNvPicPr>
          <p:nvPr/>
        </p:nvPicPr>
        <p:blipFill>
          <a:blip xmlns:r="http://schemas.openxmlformats.org/officeDocument/2006/relationships" r:embed="rId2"/>
          <a:stretch>
            <a:fillRect/>
          </a:stretch>
        </p:blipFill>
        <p:spPr>
          <a:xfrm>
            <a:off x="228600" y="3352799"/>
            <a:ext cx="4177553" cy="2973271"/>
          </a:xfrm>
          <a:prstGeom prst="rec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26" name="Title 1"/>
          <p:cNvSpPr>
            <a:spLocks noGrp="1"/>
          </p:cNvSpPr>
          <p:nvPr>
            <p:ph type="title"/>
          </p:nvPr>
        </p:nvSpPr>
        <p:spPr/>
        <p:txBody>
          <a:bodyPr/>
          <a:p>
            <a:r>
              <a:rPr dirty="0" lang="en-US" smtClean="0"/>
              <a:t>Continuation of Philosophy </a:t>
            </a:r>
            <a:endParaRPr dirty="0" lang="en-GB"/>
          </a:p>
        </p:txBody>
      </p:sp>
      <p:sp>
        <p:nvSpPr>
          <p:cNvPr id="1048627" name="Content Placeholder 2"/>
          <p:cNvSpPr>
            <a:spLocks noGrp="1"/>
          </p:cNvSpPr>
          <p:nvPr>
            <p:ph sz="quarter" idx="1"/>
          </p:nvPr>
        </p:nvSpPr>
        <p:spPr/>
        <p:txBody>
          <a:bodyPr>
            <a:normAutofit fontScale="92593" lnSpcReduction="10000"/>
          </a:bodyPr>
          <a:p>
            <a:r>
              <a:rPr dirty="0" lang="en-US" smtClean="0"/>
              <a:t>My philosophy of self-discipline revolves around teachers and students </a:t>
            </a:r>
          </a:p>
          <a:p>
            <a:r>
              <a:rPr dirty="0" lang="en-US" smtClean="0"/>
              <a:t>I believe that motivation is a core component of learning </a:t>
            </a:r>
          </a:p>
          <a:p>
            <a:r>
              <a:rPr dirty="0" lang="en-US" smtClean="0"/>
              <a:t>This is because it is closely related to attention, anxiety, and grit (Weiner, 1990). </a:t>
            </a:r>
          </a:p>
          <a:p>
            <a:r>
              <a:rPr dirty="0" lang="en-US" smtClean="0"/>
              <a:t>I use three motivational theories to explain my philosophy; </a:t>
            </a:r>
          </a:p>
          <a:p>
            <a:r>
              <a:rPr dirty="0" lang="en-US" smtClean="0"/>
              <a:t>1. </a:t>
            </a:r>
            <a:r>
              <a:rPr dirty="0" lang="en-US" err="1" smtClean="0"/>
              <a:t>Tollman’s</a:t>
            </a:r>
            <a:r>
              <a:rPr dirty="0" lang="en-US" smtClean="0"/>
              <a:t> theory of purposive behaviorism </a:t>
            </a:r>
          </a:p>
          <a:p>
            <a:r>
              <a:rPr dirty="0" lang="en-US" smtClean="0"/>
              <a:t>2. Hull’s drive reduction theory </a:t>
            </a:r>
          </a:p>
          <a:p>
            <a:r>
              <a:rPr dirty="0" lang="en-US" smtClean="0"/>
              <a:t>3. Malone’s intrinsic and extrinsic reward theory</a:t>
            </a:r>
          </a:p>
          <a:p>
            <a:pPr indent="0" marL="0">
              <a:buNone/>
            </a:pPr>
            <a:r>
              <a:rPr dirty="0" lang="en-US" smtClean="0"/>
              <a:t> </a:t>
            </a:r>
            <a:endParaRPr dirty="0"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31" name="Title 1"/>
          <p:cNvSpPr>
            <a:spLocks noGrp="1"/>
          </p:cNvSpPr>
          <p:nvPr>
            <p:ph type="title"/>
          </p:nvPr>
        </p:nvSpPr>
        <p:spPr/>
        <p:txBody>
          <a:bodyPr/>
          <a:p>
            <a:r>
              <a:rPr dirty="0" lang="en-US" err="1" smtClean="0"/>
              <a:t>Tollman’s</a:t>
            </a:r>
            <a:r>
              <a:rPr dirty="0" lang="en-US" smtClean="0"/>
              <a:t> Purposive Behaviorism Theory </a:t>
            </a:r>
            <a:endParaRPr dirty="0" lang="en-GB"/>
          </a:p>
        </p:txBody>
      </p:sp>
      <p:sp>
        <p:nvSpPr>
          <p:cNvPr id="1048632" name="Content Placeholder 2"/>
          <p:cNvSpPr>
            <a:spLocks noGrp="1"/>
          </p:cNvSpPr>
          <p:nvPr>
            <p:ph sz="quarter" idx="1"/>
          </p:nvPr>
        </p:nvSpPr>
        <p:spPr/>
        <p:txBody>
          <a:bodyPr>
            <a:normAutofit fontScale="96296" lnSpcReduction="10000"/>
          </a:bodyPr>
          <a:p>
            <a:r>
              <a:rPr dirty="0" lang="en-US" err="1" smtClean="0"/>
              <a:t>Tollman’s</a:t>
            </a:r>
            <a:r>
              <a:rPr dirty="0" lang="en-US" smtClean="0"/>
              <a:t> purposive behaviorism states that:</a:t>
            </a:r>
          </a:p>
          <a:p>
            <a:r>
              <a:rPr dirty="0" lang="en-US" smtClean="0"/>
              <a:t>Individual’s primary drives creates internal states (</a:t>
            </a:r>
            <a:r>
              <a:rPr dirty="0" lang="en-US" err="1" smtClean="0"/>
              <a:t>Tollman</a:t>
            </a:r>
            <a:r>
              <a:rPr dirty="0" lang="en-US" smtClean="0"/>
              <a:t>, 1932)</a:t>
            </a:r>
          </a:p>
          <a:p>
            <a:r>
              <a:rPr dirty="0" lang="en-US" smtClean="0"/>
              <a:t>In his sign-learning theory, </a:t>
            </a:r>
            <a:r>
              <a:rPr dirty="0" lang="en-US" err="1" smtClean="0"/>
              <a:t>Tollman</a:t>
            </a:r>
            <a:r>
              <a:rPr dirty="0" lang="en-US" smtClean="0"/>
              <a:t> stated that;</a:t>
            </a:r>
          </a:p>
          <a:p>
            <a:r>
              <a:rPr dirty="0" lang="en-US" smtClean="0"/>
              <a:t>Learning is acquired through meaningful behavior (</a:t>
            </a:r>
            <a:r>
              <a:rPr dirty="0" lang="en-US" err="1" smtClean="0"/>
              <a:t>Tollman</a:t>
            </a:r>
            <a:r>
              <a:rPr dirty="0" lang="en-US" smtClean="0"/>
              <a:t>, 1932). </a:t>
            </a:r>
            <a:endParaRPr dirty="0" lang="en-US"/>
          </a:p>
          <a:p>
            <a:r>
              <a:rPr dirty="0" lang="en-US" smtClean="0"/>
              <a:t>Based on this theory, learners can only learn when they are ready to learn</a:t>
            </a:r>
          </a:p>
          <a:p>
            <a:r>
              <a:rPr dirty="0" lang="en-US" smtClean="0"/>
              <a:t>This would explain my philosophy of self-discipline that:</a:t>
            </a:r>
          </a:p>
          <a:p>
            <a:r>
              <a:rPr dirty="0" lang="en-US" smtClean="0"/>
              <a:t>Students can show their interest and attention in the learning process when they are ready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36" name="Title 1"/>
          <p:cNvSpPr>
            <a:spLocks noGrp="1"/>
          </p:cNvSpPr>
          <p:nvPr>
            <p:ph type="title"/>
          </p:nvPr>
        </p:nvSpPr>
        <p:spPr/>
        <p:txBody>
          <a:bodyPr/>
          <a:p>
            <a:r>
              <a:rPr dirty="0" lang="en-US" smtClean="0"/>
              <a:t>Hull’s Drive Reduction Theory </a:t>
            </a:r>
            <a:endParaRPr dirty="0" lang="en-GB"/>
          </a:p>
        </p:txBody>
      </p:sp>
      <p:sp>
        <p:nvSpPr>
          <p:cNvPr id="1048637" name="Content Placeholder 2"/>
          <p:cNvSpPr>
            <a:spLocks noGrp="1"/>
          </p:cNvSpPr>
          <p:nvPr>
            <p:ph sz="quarter" idx="1"/>
          </p:nvPr>
        </p:nvSpPr>
        <p:spPr/>
        <p:txBody>
          <a:bodyPr>
            <a:normAutofit fontScale="96296" lnSpcReduction="20000"/>
          </a:bodyPr>
          <a:p>
            <a:r>
              <a:rPr dirty="0" lang="en-US" smtClean="0"/>
              <a:t>This theory states that:</a:t>
            </a:r>
          </a:p>
          <a:p>
            <a:r>
              <a:rPr dirty="0" lang="en-US" smtClean="0"/>
              <a:t>Learning reduces the desire and drive, thus, there is need for motivation </a:t>
            </a:r>
          </a:p>
          <a:p>
            <a:r>
              <a:rPr dirty="0" lang="en-US" smtClean="0"/>
              <a:t>Learners go through many challenges in life </a:t>
            </a:r>
          </a:p>
          <a:p>
            <a:r>
              <a:rPr dirty="0" lang="en-US" smtClean="0"/>
              <a:t>This can reduce their drive and morale to learn </a:t>
            </a:r>
          </a:p>
          <a:p>
            <a:r>
              <a:rPr dirty="0" lang="en-US" smtClean="0"/>
              <a:t>Teachers need to create a supportive learning environment</a:t>
            </a:r>
          </a:p>
          <a:p>
            <a:r>
              <a:rPr dirty="0" lang="en-US" smtClean="0"/>
              <a:t>My philosophy is also in  line with this that;</a:t>
            </a:r>
          </a:p>
          <a:p>
            <a:r>
              <a:rPr dirty="0" lang="en-US" smtClean="0"/>
              <a:t>Everyone must understand what they need to do for successful learning to occur</a:t>
            </a:r>
          </a:p>
          <a:p>
            <a:r>
              <a:rPr dirty="0" lang="en-US" smtClean="0"/>
              <a:t>This involves creating learning incentives to help learners</a:t>
            </a:r>
            <a:endParaRPr dirty="0"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41" name="Title 1"/>
          <p:cNvSpPr>
            <a:spLocks noGrp="1"/>
          </p:cNvSpPr>
          <p:nvPr>
            <p:ph type="title"/>
          </p:nvPr>
        </p:nvSpPr>
        <p:spPr/>
        <p:txBody>
          <a:bodyPr/>
          <a:p>
            <a:r>
              <a:rPr dirty="0" lang="en-US" err="1" smtClean="0"/>
              <a:t>Melone’s</a:t>
            </a:r>
            <a:r>
              <a:rPr dirty="0" lang="en-US" smtClean="0"/>
              <a:t> Intrinsic and Extrinsic Theory </a:t>
            </a:r>
            <a:endParaRPr dirty="0" lang="en-GB"/>
          </a:p>
        </p:txBody>
      </p:sp>
      <p:sp>
        <p:nvSpPr>
          <p:cNvPr id="1048642" name="Content Placeholder 2"/>
          <p:cNvSpPr>
            <a:spLocks noGrp="1"/>
          </p:cNvSpPr>
          <p:nvPr>
            <p:ph sz="quarter" idx="1"/>
          </p:nvPr>
        </p:nvSpPr>
        <p:spPr/>
        <p:txBody>
          <a:bodyPr>
            <a:normAutofit fontScale="96296" lnSpcReduction="10000"/>
          </a:bodyPr>
          <a:p>
            <a:r>
              <a:rPr dirty="0" lang="en-US" smtClean="0"/>
              <a:t>This theory states that:</a:t>
            </a:r>
          </a:p>
          <a:p>
            <a:r>
              <a:rPr dirty="0" lang="en-US" smtClean="0"/>
              <a:t>Both intrinsic and extrinsic motivation contributes in the learning process (Malone, 1981).</a:t>
            </a:r>
          </a:p>
          <a:p>
            <a:r>
              <a:rPr dirty="0" lang="en-US" smtClean="0"/>
              <a:t>Intrinsic motivation depends on:</a:t>
            </a:r>
          </a:p>
          <a:p>
            <a:r>
              <a:rPr dirty="0" lang="en-US" smtClean="0"/>
              <a:t>1. Challenge</a:t>
            </a:r>
          </a:p>
          <a:p>
            <a:r>
              <a:rPr dirty="0" lang="en-US" smtClean="0"/>
              <a:t>2. Fantasy</a:t>
            </a:r>
          </a:p>
          <a:p>
            <a:r>
              <a:rPr dirty="0" lang="en-US" smtClean="0"/>
              <a:t>3. Curiosity (Malone, 1981)</a:t>
            </a:r>
          </a:p>
          <a:p>
            <a:r>
              <a:rPr dirty="0" lang="en-US" smtClean="0"/>
              <a:t>This theory encompasses motivation elements like;</a:t>
            </a:r>
          </a:p>
          <a:p>
            <a:r>
              <a:rPr dirty="0" lang="en-US" smtClean="0"/>
              <a:t>Extrinsic and intrinsic rewards </a:t>
            </a:r>
          </a:p>
          <a:p>
            <a:r>
              <a:rPr dirty="0" lang="en-US" smtClean="0"/>
              <a:t>Arousing interest </a:t>
            </a:r>
          </a:p>
          <a:p>
            <a:r>
              <a:rPr dirty="0" lang="en-US" smtClean="0"/>
              <a:t>Creating relevance</a:t>
            </a:r>
          </a:p>
          <a:p>
            <a:endParaRPr dirty="0" lang="en-GB"/>
          </a:p>
        </p:txBody>
      </p:sp>
      <p:pic>
        <p:nvPicPr>
          <p:cNvPr id="2097154" name="Picture 3"/>
          <p:cNvPicPr>
            <a:picLocks noChangeAspect="1"/>
          </p:cNvPicPr>
          <p:nvPr/>
        </p:nvPicPr>
        <p:blipFill>
          <a:blip xmlns:r="http://schemas.openxmlformats.org/officeDocument/2006/relationships" r:embed="rId1"/>
          <a:stretch>
            <a:fillRect/>
          </a:stretch>
        </p:blipFill>
        <p:spPr>
          <a:xfrm>
            <a:off x="5334000" y="4800600"/>
            <a:ext cx="3581400" cy="1828800"/>
          </a:xfrm>
          <a:prstGeom prst="rect"/>
        </p:spPr>
      </p:pic>
      <p:pic>
        <p:nvPicPr>
          <p:cNvPr id="2097155" name="Picture 4"/>
          <p:cNvPicPr>
            <a:picLocks noChangeAspect="1"/>
          </p:cNvPicPr>
          <p:nvPr/>
        </p:nvPicPr>
        <p:blipFill>
          <a:blip xmlns:r="http://schemas.openxmlformats.org/officeDocument/2006/relationships" r:embed="rId2"/>
          <a:stretch>
            <a:fillRect/>
          </a:stretch>
        </p:blipFill>
        <p:spPr>
          <a:xfrm>
            <a:off x="5486400" y="2362200"/>
            <a:ext cx="3429000" cy="2057400"/>
          </a:xfrm>
          <a:prstGeom prst="rec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46" name="Title 1"/>
          <p:cNvSpPr>
            <a:spLocks noGrp="1"/>
          </p:cNvSpPr>
          <p:nvPr>
            <p:ph type="title"/>
          </p:nvPr>
        </p:nvSpPr>
        <p:spPr/>
        <p:txBody>
          <a:bodyPr/>
          <a:p>
            <a:r>
              <a:rPr dirty="0" lang="en-US" smtClean="0"/>
              <a:t>Creating Learning Environment </a:t>
            </a:r>
            <a:endParaRPr dirty="0" lang="en-GB"/>
          </a:p>
        </p:txBody>
      </p:sp>
      <p:sp>
        <p:nvSpPr>
          <p:cNvPr id="1048647" name="Content Placeholder 2"/>
          <p:cNvSpPr>
            <a:spLocks noGrp="1"/>
          </p:cNvSpPr>
          <p:nvPr>
            <p:ph sz="quarter" idx="1"/>
          </p:nvPr>
        </p:nvSpPr>
        <p:spPr/>
        <p:txBody>
          <a:bodyPr/>
          <a:p>
            <a:r>
              <a:rPr dirty="0" lang="en-US" smtClean="0"/>
              <a:t>Through self-discipline, I can create a learning environment that fosters:</a:t>
            </a:r>
          </a:p>
          <a:p>
            <a:r>
              <a:rPr dirty="0" lang="en-US" smtClean="0"/>
              <a:t>Safety, inclusivity, and culturally responsive </a:t>
            </a:r>
          </a:p>
          <a:p>
            <a:r>
              <a:rPr dirty="0" lang="en-US" smtClean="0"/>
              <a:t>I can achieve this by encouraging group discussions in class </a:t>
            </a:r>
          </a:p>
          <a:p>
            <a:r>
              <a:rPr dirty="0" lang="en-US" smtClean="0"/>
              <a:t>Assignments are done through</a:t>
            </a:r>
          </a:p>
          <a:p>
            <a:pPr indent="0" marL="0">
              <a:buNone/>
            </a:pPr>
            <a:r>
              <a:rPr dirty="0" lang="en-US" smtClean="0"/>
              <a:t>group discussions of two or more</a:t>
            </a:r>
          </a:p>
          <a:p>
            <a:pPr indent="0" marL="0">
              <a:buNone/>
            </a:pPr>
            <a:r>
              <a:rPr dirty="0" lang="en-US" smtClean="0"/>
              <a:t>Learners </a:t>
            </a:r>
          </a:p>
          <a:p>
            <a:endParaRPr dirty="0" lang="en-GB"/>
          </a:p>
        </p:txBody>
      </p:sp>
      <p:pic>
        <p:nvPicPr>
          <p:cNvPr id="2097156" name="Picture 3"/>
          <p:cNvPicPr>
            <a:picLocks noChangeAspect="1"/>
          </p:cNvPicPr>
          <p:nvPr/>
        </p:nvPicPr>
        <p:blipFill>
          <a:blip xmlns:r="http://schemas.openxmlformats.org/officeDocument/2006/relationships" r:embed="rId1"/>
          <a:stretch>
            <a:fillRect/>
          </a:stretch>
        </p:blipFill>
        <p:spPr>
          <a:xfrm>
            <a:off x="5334000" y="3429000"/>
            <a:ext cx="3658046" cy="3048000"/>
          </a:xfrm>
          <a:prstGeom prst="rec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51" name="Title 1"/>
          <p:cNvSpPr>
            <a:spLocks noGrp="1"/>
          </p:cNvSpPr>
          <p:nvPr>
            <p:ph type="title"/>
          </p:nvPr>
        </p:nvSpPr>
        <p:spPr/>
        <p:txBody>
          <a:bodyPr/>
          <a:p>
            <a:r>
              <a:rPr dirty="0" lang="en-US" smtClean="0"/>
              <a:t>Motivation, Behavior, and Academics </a:t>
            </a:r>
            <a:endParaRPr dirty="0" lang="en-GB"/>
          </a:p>
        </p:txBody>
      </p:sp>
      <p:sp>
        <p:nvSpPr>
          <p:cNvPr id="1048652" name="Content Placeholder 2"/>
          <p:cNvSpPr>
            <a:spLocks noGrp="1"/>
          </p:cNvSpPr>
          <p:nvPr>
            <p:ph sz="quarter" idx="1"/>
          </p:nvPr>
        </p:nvSpPr>
        <p:spPr/>
        <p:txBody>
          <a:bodyPr>
            <a:normAutofit fontScale="96296" lnSpcReduction="10000"/>
          </a:bodyPr>
          <a:p>
            <a:r>
              <a:rPr dirty="0" lang="en-US" smtClean="0"/>
              <a:t>These three concepts are closely related </a:t>
            </a:r>
          </a:p>
          <a:p>
            <a:r>
              <a:rPr dirty="0" lang="en-US" smtClean="0"/>
              <a:t>It takes a good behavior to succeed in academics </a:t>
            </a:r>
          </a:p>
          <a:p>
            <a:r>
              <a:rPr dirty="0" lang="en-US" smtClean="0"/>
              <a:t>It takes motivation to acquire good behavior </a:t>
            </a:r>
          </a:p>
          <a:p>
            <a:r>
              <a:rPr dirty="0" lang="en-US" smtClean="0"/>
              <a:t>Academics also need motivation </a:t>
            </a:r>
          </a:p>
          <a:p>
            <a:r>
              <a:rPr dirty="0" lang="en-US" smtClean="0"/>
              <a:t>These are the principles that form my self-discipline philosophy</a:t>
            </a:r>
          </a:p>
          <a:p>
            <a:r>
              <a:rPr dirty="0" lang="en-US" smtClean="0"/>
              <a:t>Take a look in this equation</a:t>
            </a:r>
          </a:p>
          <a:p>
            <a:r>
              <a:rPr dirty="0" lang="en-US" smtClean="0">
                <a:solidFill>
                  <a:srgbClr val="FF0000"/>
                </a:solidFill>
              </a:rPr>
              <a:t>Motivation + Behavior = Success in Academics </a:t>
            </a:r>
          </a:p>
          <a:p>
            <a:r>
              <a:rPr dirty="0" lang="en-US" smtClean="0"/>
              <a:t>From this equation, it is easy to determine the relationship between the three concepts</a:t>
            </a:r>
            <a:endParaRPr dirty="0"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sp>
        <p:nvSpPr>
          <p:cNvPr id="1048656" name="Title 1"/>
          <p:cNvSpPr>
            <a:spLocks noGrp="1"/>
          </p:cNvSpPr>
          <p:nvPr>
            <p:ph type="title"/>
          </p:nvPr>
        </p:nvSpPr>
        <p:spPr/>
        <p:txBody>
          <a:bodyPr/>
          <a:p>
            <a:r>
              <a:rPr dirty="0" lang="en-US" smtClean="0"/>
              <a:t>Defining “Fairness”</a:t>
            </a:r>
            <a:endParaRPr dirty="0" lang="en-GB"/>
          </a:p>
        </p:txBody>
      </p:sp>
      <p:sp>
        <p:nvSpPr>
          <p:cNvPr id="1048657" name="Content Placeholder 2"/>
          <p:cNvSpPr>
            <a:spLocks noGrp="1"/>
          </p:cNvSpPr>
          <p:nvPr>
            <p:ph sz="quarter" idx="1"/>
          </p:nvPr>
        </p:nvSpPr>
        <p:spPr/>
        <p:txBody>
          <a:bodyPr/>
          <a:p>
            <a:r>
              <a:rPr dirty="0" lang="en-US" smtClean="0"/>
              <a:t>From my definition, the concept of “fairness” involves:</a:t>
            </a:r>
          </a:p>
          <a:p>
            <a:r>
              <a:rPr dirty="0" lang="en-US" smtClean="0"/>
              <a:t>Being able to respond to the needs of others</a:t>
            </a:r>
          </a:p>
          <a:p>
            <a:r>
              <a:rPr dirty="0" lang="en-US" smtClean="0"/>
              <a:t>This means that I cannot mistreat another student because he comes from a different race than I am</a:t>
            </a:r>
          </a:p>
          <a:p>
            <a:r>
              <a:rPr dirty="0" lang="en-US" smtClean="0"/>
              <a:t>It also involves treating everyone equally</a:t>
            </a:r>
          </a:p>
          <a:p>
            <a:r>
              <a:rPr dirty="0" lang="en-US" smtClean="0"/>
              <a:t>In the context of classroom, this means that:</a:t>
            </a:r>
          </a:p>
          <a:p>
            <a:r>
              <a:rPr dirty="0" lang="en-US" smtClean="0"/>
              <a:t>We consider each other brothers and sisters</a:t>
            </a:r>
          </a:p>
          <a:p>
            <a:r>
              <a:rPr dirty="0" lang="en-US" smtClean="0"/>
              <a:t>We look at our identities as grade 12 students </a:t>
            </a:r>
            <a:endParaRPr dirty="0"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sp>
        <p:nvSpPr>
          <p:cNvPr id="1048661" name="Title 1"/>
          <p:cNvSpPr>
            <a:spLocks noGrp="1"/>
          </p:cNvSpPr>
          <p:nvPr>
            <p:ph type="title"/>
          </p:nvPr>
        </p:nvSpPr>
        <p:spPr/>
        <p:txBody>
          <a:bodyPr/>
          <a:p>
            <a:r>
              <a:rPr dirty="0" lang="en-US" smtClean="0"/>
              <a:t>Setting up Classroom</a:t>
            </a:r>
            <a:endParaRPr dirty="0" lang="en-GB"/>
          </a:p>
        </p:txBody>
      </p:sp>
      <p:sp>
        <p:nvSpPr>
          <p:cNvPr id="1048662" name="Content Placeholder 2"/>
          <p:cNvSpPr>
            <a:spLocks noGrp="1"/>
          </p:cNvSpPr>
          <p:nvPr>
            <p:ph sz="quarter" idx="1"/>
          </p:nvPr>
        </p:nvSpPr>
        <p:spPr/>
        <p:txBody>
          <a:bodyPr/>
          <a:p>
            <a:r>
              <a:rPr dirty="0" lang="en-US" smtClean="0"/>
              <a:t>My philosophy of self-discipline is based on a positive stance on behavior management </a:t>
            </a:r>
          </a:p>
          <a:p>
            <a:r>
              <a:rPr dirty="0" lang="en-US" smtClean="0"/>
              <a:t>It will ensure that everyone in the classroom works in the interest of the class and their fellow classmates</a:t>
            </a:r>
          </a:p>
          <a:p>
            <a:r>
              <a:rPr dirty="0" lang="en-US" smtClean="0"/>
              <a:t>I will set a proactive classroom, where; </a:t>
            </a:r>
          </a:p>
          <a:p>
            <a:r>
              <a:rPr dirty="0" lang="en-US" smtClean="0"/>
              <a:t>People don’t react to situations </a:t>
            </a:r>
            <a:r>
              <a:rPr dirty="0" lang="en-GB" smtClean="0"/>
              <a:t>, but instead, </a:t>
            </a:r>
          </a:p>
          <a:p>
            <a:r>
              <a:rPr dirty="0" lang="en-US" smtClean="0"/>
              <a:t>Take necessary preventive measures </a:t>
            </a:r>
          </a:p>
        </p:txBody>
      </p:sp>
      <p:pic>
        <p:nvPicPr>
          <p:cNvPr id="2097157" name="Picture 3"/>
          <p:cNvPicPr>
            <a:picLocks noChangeAspect="1"/>
          </p:cNvPicPr>
          <p:nvPr/>
        </p:nvPicPr>
        <p:blipFill>
          <a:blip xmlns:r="http://schemas.openxmlformats.org/officeDocument/2006/relationships" r:embed="rId1"/>
          <a:stretch>
            <a:fillRect/>
          </a:stretch>
        </p:blipFill>
        <p:spPr>
          <a:xfrm>
            <a:off x="0" y="4800600"/>
            <a:ext cx="2819400" cy="1981200"/>
          </a:xfrm>
          <a:prstGeom prst="rect"/>
        </p:spPr>
      </p:pic>
      <p:pic>
        <p:nvPicPr>
          <p:cNvPr id="2097158" name="Picture 4"/>
          <p:cNvPicPr>
            <a:picLocks noChangeAspect="1"/>
          </p:cNvPicPr>
          <p:nvPr/>
        </p:nvPicPr>
        <p:blipFill>
          <a:blip xmlns:r="http://schemas.openxmlformats.org/officeDocument/2006/relationships" r:embed="rId2"/>
          <a:stretch>
            <a:fillRect/>
          </a:stretch>
        </p:blipFill>
        <p:spPr>
          <a:xfrm>
            <a:off x="2819400" y="4800600"/>
            <a:ext cx="3302000" cy="1981200"/>
          </a:xfrm>
          <a:prstGeom prst="rect"/>
        </p:spPr>
      </p:pic>
      <p:pic>
        <p:nvPicPr>
          <p:cNvPr id="2097159" name="Picture 5"/>
          <p:cNvPicPr>
            <a:picLocks noChangeAspect="1"/>
          </p:cNvPicPr>
          <p:nvPr/>
        </p:nvPicPr>
        <p:blipFill>
          <a:blip xmlns:r="http://schemas.openxmlformats.org/officeDocument/2006/relationships" r:embed="rId3"/>
          <a:stretch>
            <a:fillRect/>
          </a:stretch>
        </p:blipFill>
        <p:spPr>
          <a:xfrm>
            <a:off x="6121400" y="4800600"/>
            <a:ext cx="2857500" cy="1981200"/>
          </a:xfrm>
          <a:prstGeom prst="rec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72" name=""/>
        <p:cNvGrpSpPr/>
        <p:nvPr/>
      </p:nvGrpSpPr>
      <p:grpSpPr>
        <a:xfrm>
          <a:off x="0" y="0"/>
          <a:ext cx="0" cy="0"/>
          <a:chOff x="0" y="0"/>
          <a:chExt cx="0" cy="0"/>
        </a:xfrm>
      </p:grpSpPr>
      <p:sp>
        <p:nvSpPr>
          <p:cNvPr id="1048666" name="Title 1"/>
          <p:cNvSpPr>
            <a:spLocks noGrp="1"/>
          </p:cNvSpPr>
          <p:nvPr>
            <p:ph type="title"/>
          </p:nvPr>
        </p:nvSpPr>
        <p:spPr/>
        <p:txBody>
          <a:bodyPr/>
          <a:p>
            <a:r>
              <a:rPr dirty="0" lang="en-US" smtClean="0"/>
              <a:t>Core Components</a:t>
            </a:r>
            <a:endParaRPr dirty="0" lang="en-GB"/>
          </a:p>
        </p:txBody>
      </p:sp>
      <p:sp>
        <p:nvSpPr>
          <p:cNvPr id="1048667" name="Content Placeholder 2"/>
          <p:cNvSpPr>
            <a:spLocks noGrp="1"/>
          </p:cNvSpPr>
          <p:nvPr>
            <p:ph sz="quarter" idx="1"/>
          </p:nvPr>
        </p:nvSpPr>
        <p:spPr/>
        <p:txBody>
          <a:bodyPr>
            <a:normAutofit fontScale="85185" lnSpcReduction="10000"/>
          </a:bodyPr>
          <a:p>
            <a:r>
              <a:rPr b="1" dirty="0" lang="en-US" u="sng" smtClean="0"/>
              <a:t>1. Classroom Rules</a:t>
            </a:r>
          </a:p>
          <a:p>
            <a:r>
              <a:rPr dirty="0" lang="en-US" smtClean="0"/>
              <a:t>Treat everyone with respect and dignity </a:t>
            </a:r>
          </a:p>
          <a:p>
            <a:r>
              <a:rPr dirty="0" lang="en-US" smtClean="0"/>
              <a:t>Don’t judge anyone by their differences </a:t>
            </a:r>
          </a:p>
          <a:p>
            <a:r>
              <a:rPr b="1" dirty="0" lang="en-US" u="sng" smtClean="0"/>
              <a:t>2. Classroom Procedures </a:t>
            </a:r>
          </a:p>
          <a:p>
            <a:r>
              <a:rPr dirty="0" lang="en-US" smtClean="0"/>
              <a:t>Use the laid out procedures and structures to solve conflicts</a:t>
            </a:r>
          </a:p>
          <a:p>
            <a:r>
              <a:rPr b="1" dirty="0" lang="en-US" u="sng" smtClean="0"/>
              <a:t>3. System of rewards and consequences </a:t>
            </a:r>
          </a:p>
          <a:p>
            <a:r>
              <a:rPr dirty="0" lang="en-US" smtClean="0"/>
              <a:t>Being role model to the learners; Free time, and games </a:t>
            </a:r>
          </a:p>
          <a:p>
            <a:r>
              <a:rPr dirty="0" lang="en-US" smtClean="0"/>
              <a:t>Discrimination against other learners results in suspension from  school</a:t>
            </a:r>
          </a:p>
          <a:p>
            <a:r>
              <a:rPr b="1" dirty="0" lang="en-US" u="sng" smtClean="0"/>
              <a:t>4. Record Keeping system </a:t>
            </a:r>
          </a:p>
          <a:p>
            <a:r>
              <a:rPr dirty="0" lang="en-US" smtClean="0"/>
              <a:t>Creating a database file for every learner both in softcopy and hardcopy forms</a:t>
            </a:r>
          </a:p>
          <a:p>
            <a:endParaRPr dirty="0"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71" name="Title 1"/>
          <p:cNvSpPr>
            <a:spLocks noGrp="1"/>
          </p:cNvSpPr>
          <p:nvPr>
            <p:ph type="title"/>
          </p:nvPr>
        </p:nvSpPr>
        <p:spPr/>
        <p:txBody>
          <a:bodyPr/>
          <a:p>
            <a:r>
              <a:rPr dirty="0" lang="en-US" smtClean="0"/>
              <a:t>Collaboration </a:t>
            </a:r>
            <a:endParaRPr dirty="0" lang="en-GB"/>
          </a:p>
        </p:txBody>
      </p:sp>
      <p:sp>
        <p:nvSpPr>
          <p:cNvPr id="1048672" name="Content Placeholder 2"/>
          <p:cNvSpPr>
            <a:spLocks noGrp="1"/>
          </p:cNvSpPr>
          <p:nvPr>
            <p:ph sz="quarter" idx="1"/>
          </p:nvPr>
        </p:nvSpPr>
        <p:spPr/>
        <p:txBody>
          <a:bodyPr>
            <a:normAutofit fontScale="96296" lnSpcReduction="20000"/>
          </a:bodyPr>
          <a:p>
            <a:r>
              <a:rPr dirty="0" lang="en-US" smtClean="0"/>
              <a:t>Collaboration is important in the learning process </a:t>
            </a:r>
          </a:p>
          <a:p>
            <a:r>
              <a:rPr dirty="0" lang="en-US" smtClean="0"/>
              <a:t>As an educator, my role includes working with all stakeholders </a:t>
            </a:r>
          </a:p>
          <a:p>
            <a:r>
              <a:rPr dirty="0" lang="en-US" smtClean="0"/>
              <a:t>To promote the learning experience in class and outside </a:t>
            </a:r>
          </a:p>
          <a:p>
            <a:r>
              <a:rPr dirty="0" lang="en-US" smtClean="0"/>
              <a:t>Collaboration with other educators is, therefore, paramount in achieving this goal</a:t>
            </a:r>
            <a:endParaRPr dirty="0" lang="en-US"/>
          </a:p>
          <a:p>
            <a:r>
              <a:rPr dirty="0" lang="en-US" smtClean="0"/>
              <a:t>Education should be all-round and not subject-centered </a:t>
            </a:r>
          </a:p>
          <a:p>
            <a:r>
              <a:rPr dirty="0" lang="en-US" smtClean="0"/>
              <a:t>Therefore, we must work with all educators to achieve this</a:t>
            </a:r>
          </a:p>
          <a:p>
            <a:r>
              <a:rPr dirty="0" lang="en-US" smtClean="0"/>
              <a:t>Also, other service providers must be involved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78" name=""/>
        <p:cNvGrpSpPr/>
        <p:nvPr/>
      </p:nvGrpSpPr>
      <p:grpSpPr>
        <a:xfrm>
          <a:off x="0" y="0"/>
          <a:ext cx="0" cy="0"/>
          <a:chOff x="0" y="0"/>
          <a:chExt cx="0" cy="0"/>
        </a:xfrm>
      </p:grpSpPr>
      <p:sp>
        <p:nvSpPr>
          <p:cNvPr id="1048676" name="Title 1"/>
          <p:cNvSpPr>
            <a:spLocks noGrp="1"/>
          </p:cNvSpPr>
          <p:nvPr>
            <p:ph type="title"/>
          </p:nvPr>
        </p:nvSpPr>
        <p:spPr/>
        <p:txBody>
          <a:bodyPr>
            <a:normAutofit/>
          </a:bodyPr>
          <a:p>
            <a:r>
              <a:rPr dirty="0" lang="en-US" smtClean="0"/>
              <a:t>Continuation of Collaboration </a:t>
            </a:r>
            <a:endParaRPr dirty="0" lang="en-GB"/>
          </a:p>
        </p:txBody>
      </p:sp>
      <p:sp>
        <p:nvSpPr>
          <p:cNvPr id="1048677" name="Content Placeholder 2"/>
          <p:cNvSpPr>
            <a:spLocks noGrp="1"/>
          </p:cNvSpPr>
          <p:nvPr>
            <p:ph sz="quarter" idx="1"/>
          </p:nvPr>
        </p:nvSpPr>
        <p:spPr/>
        <p:txBody>
          <a:bodyPr>
            <a:normAutofit fontScale="96296" lnSpcReduction="20000"/>
          </a:bodyPr>
          <a:p>
            <a:r>
              <a:rPr dirty="0" lang="en-US" smtClean="0"/>
              <a:t>Co-Teachers, Paraprofessionals and other Teachers</a:t>
            </a:r>
          </a:p>
          <a:p>
            <a:r>
              <a:rPr dirty="0" lang="en-US" smtClean="0"/>
              <a:t>1. Getting on the same page</a:t>
            </a:r>
          </a:p>
          <a:p>
            <a:r>
              <a:rPr dirty="0" lang="en-US" smtClean="0"/>
              <a:t>2. Teach and learn from each</a:t>
            </a:r>
          </a:p>
          <a:p>
            <a:pPr indent="0" marL="0">
              <a:buNone/>
            </a:pPr>
            <a:r>
              <a:rPr dirty="0" lang="en-US" smtClean="0"/>
              <a:t> other </a:t>
            </a:r>
          </a:p>
          <a:p>
            <a:r>
              <a:rPr dirty="0" lang="en-US" smtClean="0"/>
              <a:t>3. Collaborate on lessons </a:t>
            </a:r>
          </a:p>
          <a:p>
            <a:r>
              <a:rPr dirty="0" lang="en-US" smtClean="0"/>
              <a:t>4. Sharing what works </a:t>
            </a:r>
          </a:p>
          <a:p>
            <a:r>
              <a:rPr dirty="0" lang="en-US" smtClean="0"/>
              <a:t>5. Adopt a team mentality </a:t>
            </a:r>
          </a:p>
          <a:p>
            <a:r>
              <a:rPr dirty="0" lang="en-US" smtClean="0"/>
              <a:t>Service Providers</a:t>
            </a:r>
          </a:p>
          <a:p>
            <a:r>
              <a:rPr dirty="0" lang="en-US" smtClean="0"/>
              <a:t>1. Building a social network </a:t>
            </a:r>
          </a:p>
          <a:p>
            <a:r>
              <a:rPr dirty="0" lang="en-US" smtClean="0"/>
              <a:t>2. Get feedback </a:t>
            </a:r>
          </a:p>
          <a:p>
            <a:r>
              <a:rPr dirty="0" lang="en-US" smtClean="0"/>
              <a:t>3. Keep my door open for consultation and inquiry</a:t>
            </a:r>
          </a:p>
          <a:p>
            <a:pPr indent="0" marL="0">
              <a:buNone/>
            </a:pPr>
            <a:endParaRPr dirty="0" lang="en-GB"/>
          </a:p>
        </p:txBody>
      </p:sp>
      <p:pic>
        <p:nvPicPr>
          <p:cNvPr id="2097160" name="Picture 3"/>
          <p:cNvPicPr>
            <a:picLocks noChangeAspect="1"/>
          </p:cNvPicPr>
          <p:nvPr/>
        </p:nvPicPr>
        <p:blipFill>
          <a:blip xmlns:r="http://schemas.openxmlformats.org/officeDocument/2006/relationships" r:embed="rId1"/>
          <a:stretch>
            <a:fillRect/>
          </a:stretch>
        </p:blipFill>
        <p:spPr>
          <a:xfrm>
            <a:off x="4800600" y="1981200"/>
            <a:ext cx="4109197" cy="3352800"/>
          </a:xfrm>
          <a:prstGeom prst="rec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sp>
        <p:nvSpPr>
          <p:cNvPr id="1048681" name="Title 1"/>
          <p:cNvSpPr>
            <a:spLocks noGrp="1"/>
          </p:cNvSpPr>
          <p:nvPr>
            <p:ph type="title"/>
          </p:nvPr>
        </p:nvSpPr>
        <p:spPr/>
        <p:txBody>
          <a:bodyPr/>
          <a:p>
            <a:r>
              <a:rPr dirty="0" lang="en-US" smtClean="0"/>
              <a:t>Communication with Parents  </a:t>
            </a:r>
            <a:endParaRPr dirty="0" lang="en-GB"/>
          </a:p>
        </p:txBody>
      </p:sp>
      <p:sp>
        <p:nvSpPr>
          <p:cNvPr id="1048682" name="Content Placeholder 2"/>
          <p:cNvSpPr>
            <a:spLocks noGrp="1"/>
          </p:cNvSpPr>
          <p:nvPr>
            <p:ph sz="quarter" idx="1"/>
          </p:nvPr>
        </p:nvSpPr>
        <p:spPr/>
        <p:txBody>
          <a:bodyPr>
            <a:normAutofit fontScale="96296" lnSpcReduction="10000"/>
          </a:bodyPr>
          <a:p>
            <a:pPr algn="ctr" indent="0" marL="0">
              <a:buNone/>
            </a:pPr>
            <a:r>
              <a:rPr dirty="0" lang="en-US" u="sng" smtClean="0">
                <a:solidFill>
                  <a:srgbClr val="FF0000"/>
                </a:solidFill>
              </a:rPr>
              <a:t>Classroom Newsletter through E-mail</a:t>
            </a:r>
          </a:p>
          <a:p>
            <a:r>
              <a:rPr dirty="0" lang="en-US" smtClean="0"/>
              <a:t>Technology serves as a great boost in education </a:t>
            </a:r>
          </a:p>
          <a:p>
            <a:r>
              <a:rPr dirty="0" lang="en-US" smtClean="0"/>
              <a:t>I am able to communicate with parents through the classroom newsletter </a:t>
            </a:r>
          </a:p>
          <a:p>
            <a:r>
              <a:rPr dirty="0" lang="en-US" smtClean="0"/>
              <a:t>It only takes a few second to send an e-mail</a:t>
            </a:r>
          </a:p>
          <a:p>
            <a:r>
              <a:rPr dirty="0" lang="en-US" smtClean="0"/>
              <a:t>Informing them about their child’s behavior </a:t>
            </a:r>
          </a:p>
          <a:p>
            <a:r>
              <a:rPr dirty="0" lang="en-US" smtClean="0"/>
              <a:t>This system is effective and efficient in communicating with parents whose children have </a:t>
            </a:r>
          </a:p>
          <a:p>
            <a:r>
              <a:rPr dirty="0" lang="en-US" smtClean="0"/>
              <a:t>Behavioral maladjustment problems </a:t>
            </a:r>
          </a:p>
          <a:p>
            <a:r>
              <a:rPr dirty="0" lang="en-US" smtClean="0"/>
              <a:t>Or any other problem that may hinder them from delivering the message to their parents</a:t>
            </a:r>
          </a:p>
          <a:p>
            <a:endParaRPr dirty="0" lang="en-US" smtClean="0"/>
          </a:p>
          <a:p>
            <a:endParaRPr dirty="0" lang="en-GB"/>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84" name=""/>
        <p:cNvGrpSpPr/>
        <p:nvPr/>
      </p:nvGrpSpPr>
      <p:grpSpPr>
        <a:xfrm>
          <a:off x="0" y="0"/>
          <a:ext cx="0" cy="0"/>
          <a:chOff x="0" y="0"/>
          <a:chExt cx="0" cy="0"/>
        </a:xfrm>
      </p:grpSpPr>
      <p:sp>
        <p:nvSpPr>
          <p:cNvPr id="1048686" name="Title 1"/>
          <p:cNvSpPr>
            <a:spLocks noGrp="1"/>
          </p:cNvSpPr>
          <p:nvPr>
            <p:ph type="title"/>
          </p:nvPr>
        </p:nvSpPr>
        <p:spPr/>
        <p:txBody>
          <a:bodyPr/>
          <a:p>
            <a:r>
              <a:rPr dirty="0" lang="en-US" smtClean="0"/>
              <a:t>Example of Initial Letter Home </a:t>
            </a:r>
            <a:endParaRPr dirty="0" lang="en-GB"/>
          </a:p>
        </p:txBody>
      </p:sp>
      <p:sp>
        <p:nvSpPr>
          <p:cNvPr id="1048687" name="Content Placeholder 2"/>
          <p:cNvSpPr>
            <a:spLocks noGrp="1"/>
          </p:cNvSpPr>
          <p:nvPr>
            <p:ph sz="quarter" idx="1"/>
          </p:nvPr>
        </p:nvSpPr>
        <p:spPr/>
        <p:txBody>
          <a:bodyPr>
            <a:normAutofit fontScale="85185" lnSpcReduction="10000"/>
          </a:bodyPr>
          <a:p>
            <a:pPr indent="0" marL="0">
              <a:buNone/>
            </a:pPr>
            <a:r>
              <a:rPr dirty="0" lang="en-US" smtClean="0"/>
              <a:t>To Parent/Guardian, </a:t>
            </a:r>
          </a:p>
          <a:p>
            <a:pPr indent="0" marL="0">
              <a:buNone/>
            </a:pPr>
            <a:r>
              <a:rPr dirty="0" lang="en-US" smtClean="0"/>
              <a:t>I am writing this letter to inform you about your son’s misbehavior in school. Yesterday, he slapped another student on the face for sitting on his desk. I cannot emphasize enough that this is wrong. Students must learn to respect each other.</a:t>
            </a:r>
          </a:p>
          <a:p>
            <a:pPr indent="0" marL="0">
              <a:buNone/>
            </a:pPr>
            <a:r>
              <a:rPr dirty="0" lang="en-US" smtClean="0"/>
              <a:t>As his parent, I advise that you take time to talk to him about respecting others and learning to listen to other people. I believe that you understand him better than anyone. </a:t>
            </a:r>
          </a:p>
          <a:p>
            <a:pPr indent="0" marL="0">
              <a:buNone/>
            </a:pPr>
            <a:r>
              <a:rPr dirty="0" lang="en-US" smtClean="0"/>
              <a:t>I will keep updating you on his progress every month through a newsletter update like this. I believe that through collaboration, we can help him. </a:t>
            </a:r>
          </a:p>
          <a:p>
            <a:pPr indent="0" marL="0">
              <a:buNone/>
            </a:pPr>
            <a:r>
              <a:rPr dirty="0" lang="en-US" err="1" smtClean="0"/>
              <a:t>Your’s</a:t>
            </a:r>
            <a:r>
              <a:rPr dirty="0" lang="en-US" smtClean="0"/>
              <a:t> Sincerely, </a:t>
            </a:r>
          </a:p>
          <a:p>
            <a:pPr indent="0" marL="0">
              <a:buNone/>
            </a:pPr>
            <a:r>
              <a:rPr dirty="0" lang="en-US" smtClean="0"/>
              <a:t>Teacher</a:t>
            </a:r>
            <a:endParaRPr dirty="0" 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87" name=""/>
        <p:cNvGrpSpPr/>
        <p:nvPr/>
      </p:nvGrpSpPr>
      <p:grpSpPr>
        <a:xfrm>
          <a:off x="0" y="0"/>
          <a:ext cx="0" cy="0"/>
          <a:chOff x="0" y="0"/>
          <a:chExt cx="0" cy="0"/>
        </a:xfrm>
      </p:grpSpPr>
      <p:sp>
        <p:nvSpPr>
          <p:cNvPr id="1048691" name="Title 1"/>
          <p:cNvSpPr>
            <a:spLocks noGrp="1"/>
          </p:cNvSpPr>
          <p:nvPr>
            <p:ph type="title"/>
          </p:nvPr>
        </p:nvSpPr>
        <p:spPr/>
        <p:txBody>
          <a:bodyPr/>
          <a:p>
            <a:r>
              <a:rPr dirty="0" lang="en-US" smtClean="0"/>
              <a:t>Laws </a:t>
            </a:r>
            <a:endParaRPr dirty="0" lang="en-GB"/>
          </a:p>
        </p:txBody>
      </p:sp>
      <p:sp>
        <p:nvSpPr>
          <p:cNvPr id="1048692" name="Content Placeholder 2"/>
          <p:cNvSpPr>
            <a:spLocks noGrp="1"/>
          </p:cNvSpPr>
          <p:nvPr>
            <p:ph sz="quarter" idx="1"/>
          </p:nvPr>
        </p:nvSpPr>
        <p:spPr/>
        <p:txBody>
          <a:bodyPr>
            <a:normAutofit fontScale="96296" lnSpcReduction="20000"/>
          </a:bodyPr>
          <a:p>
            <a:r>
              <a:rPr dirty="0" lang="en-US" smtClean="0"/>
              <a:t>Policies that impact decisions about students with disabilities include:</a:t>
            </a:r>
          </a:p>
          <a:p>
            <a:r>
              <a:rPr dirty="0" lang="en-US" smtClean="0"/>
              <a:t>1. IDEA (Individuals with Disabilities Education Act)</a:t>
            </a:r>
          </a:p>
          <a:p>
            <a:r>
              <a:rPr dirty="0" lang="en-US" smtClean="0"/>
              <a:t>2. FAPE (Free Appropriate Public Education)</a:t>
            </a:r>
          </a:p>
          <a:p>
            <a:r>
              <a:rPr dirty="0" lang="en-US" smtClean="0"/>
              <a:t>3. LRE (Least Restrictive Environment)</a:t>
            </a:r>
          </a:p>
          <a:p>
            <a:r>
              <a:rPr dirty="0" lang="en-US" smtClean="0"/>
              <a:t>4. ADA (Americans with Disabilities Act)</a:t>
            </a:r>
          </a:p>
          <a:p>
            <a:r>
              <a:rPr dirty="0" lang="en-US" smtClean="0"/>
              <a:t>Whether they are mentally or physically disabled, </a:t>
            </a:r>
          </a:p>
          <a:p>
            <a:r>
              <a:rPr dirty="0" lang="en-US" smtClean="0"/>
              <a:t>All learners are required to receive education in </a:t>
            </a:r>
          </a:p>
          <a:p>
            <a:r>
              <a:rPr dirty="0" lang="en-US" smtClean="0"/>
              <a:t>A safe, supportive, and comfortable learning environment (</a:t>
            </a:r>
            <a:r>
              <a:rPr dirty="0" lang="en-US" err="1" smtClean="0"/>
              <a:t>Goldin</a:t>
            </a:r>
            <a:r>
              <a:rPr dirty="0" lang="en-US" smtClean="0"/>
              <a:t>, 2016).</a:t>
            </a:r>
          </a:p>
          <a:p>
            <a:r>
              <a:rPr dirty="0" lang="en-US" smtClean="0"/>
              <a:t>Teachers have a responsibility in fulfilling all these conditions </a:t>
            </a:r>
            <a:endParaRPr dirty="0" lang="en-GB"/>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90" name=""/>
        <p:cNvGrpSpPr/>
        <p:nvPr/>
      </p:nvGrpSpPr>
      <p:grpSpPr>
        <a:xfrm>
          <a:off x="0" y="0"/>
          <a:ext cx="0" cy="0"/>
          <a:chOff x="0" y="0"/>
          <a:chExt cx="0" cy="0"/>
        </a:xfrm>
      </p:grpSpPr>
      <p:sp>
        <p:nvSpPr>
          <p:cNvPr id="1048696" name="Title 1"/>
          <p:cNvSpPr>
            <a:spLocks noGrp="1"/>
          </p:cNvSpPr>
          <p:nvPr>
            <p:ph type="title"/>
          </p:nvPr>
        </p:nvSpPr>
        <p:spPr>
          <a:xfrm>
            <a:off x="301752" y="228600"/>
            <a:ext cx="8534400" cy="914400"/>
          </a:xfrm>
        </p:spPr>
        <p:txBody>
          <a:bodyPr>
            <a:normAutofit fontScale="90000"/>
          </a:bodyPr>
          <a:p>
            <a:r>
              <a:rPr dirty="0" lang="en-US" smtClean="0"/>
              <a:t>Individuals with Disabilities Education Act (IDEA)</a:t>
            </a:r>
            <a:endParaRPr dirty="0" lang="en-GB"/>
          </a:p>
        </p:txBody>
      </p:sp>
      <p:sp>
        <p:nvSpPr>
          <p:cNvPr id="1048697" name="Content Placeholder 2"/>
          <p:cNvSpPr>
            <a:spLocks noGrp="1"/>
          </p:cNvSpPr>
          <p:nvPr>
            <p:ph sz="quarter" idx="1"/>
          </p:nvPr>
        </p:nvSpPr>
        <p:spPr/>
        <p:txBody>
          <a:bodyPr>
            <a:normAutofit fontScale="96296" lnSpcReduction="10000"/>
          </a:bodyPr>
          <a:p>
            <a:r>
              <a:rPr dirty="0" lang="en-US" smtClean="0"/>
              <a:t>It comprises of two policies:</a:t>
            </a:r>
          </a:p>
          <a:p>
            <a:r>
              <a:rPr dirty="0" lang="en-US" u="sng" smtClean="0">
                <a:solidFill>
                  <a:srgbClr val="FF0000"/>
                </a:solidFill>
              </a:rPr>
              <a:t>1. Free Appropriate Public Education (FAPE)</a:t>
            </a:r>
          </a:p>
          <a:p>
            <a:r>
              <a:rPr dirty="0" lang="en-US" smtClean="0"/>
              <a:t>For students with individualized education program </a:t>
            </a:r>
          </a:p>
          <a:p>
            <a:r>
              <a:rPr dirty="0" lang="en-US" smtClean="0"/>
              <a:t>Must be created to meet the student’s needs</a:t>
            </a:r>
          </a:p>
          <a:p>
            <a:r>
              <a:rPr dirty="0" lang="en-US" smtClean="0"/>
              <a:t>Advocates for collaboration between parents and educators </a:t>
            </a:r>
          </a:p>
          <a:p>
            <a:r>
              <a:rPr dirty="0" lang="en-US" u="sng" smtClean="0">
                <a:solidFill>
                  <a:srgbClr val="FF0000"/>
                </a:solidFill>
              </a:rPr>
              <a:t>2. Least Restrictive Environment (LRE)</a:t>
            </a:r>
          </a:p>
          <a:p>
            <a:r>
              <a:rPr dirty="0" lang="en-US" smtClean="0"/>
              <a:t>Ensures that all learners get education </a:t>
            </a:r>
          </a:p>
          <a:p>
            <a:r>
              <a:rPr dirty="0" lang="en-US" smtClean="0"/>
              <a:t>Determines if the student needs a general or specialized learning environment (</a:t>
            </a:r>
            <a:r>
              <a:rPr dirty="0" lang="en-US" err="1" smtClean="0"/>
              <a:t>Includenyc</a:t>
            </a:r>
            <a:r>
              <a:rPr dirty="0" lang="en-US" smtClean="0"/>
              <a:t>, 2020)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93" name=""/>
        <p:cNvGrpSpPr/>
        <p:nvPr/>
      </p:nvGrpSpPr>
      <p:grpSpPr>
        <a:xfrm>
          <a:off x="0" y="0"/>
          <a:ext cx="0" cy="0"/>
          <a:chOff x="0" y="0"/>
          <a:chExt cx="0" cy="0"/>
        </a:xfrm>
      </p:grpSpPr>
      <p:sp>
        <p:nvSpPr>
          <p:cNvPr id="1048701" name="Title 1"/>
          <p:cNvSpPr>
            <a:spLocks noGrp="1"/>
          </p:cNvSpPr>
          <p:nvPr>
            <p:ph type="title"/>
          </p:nvPr>
        </p:nvSpPr>
        <p:spPr/>
        <p:txBody>
          <a:bodyPr/>
          <a:p>
            <a:r>
              <a:rPr dirty="0" lang="en-US" smtClean="0"/>
              <a:t>Americans with Disability Act (ADA)</a:t>
            </a:r>
            <a:endParaRPr dirty="0" lang="en-GB"/>
          </a:p>
        </p:txBody>
      </p:sp>
      <p:sp>
        <p:nvSpPr>
          <p:cNvPr id="1048702" name="Content Placeholder 2"/>
          <p:cNvSpPr>
            <a:spLocks noGrp="1"/>
          </p:cNvSpPr>
          <p:nvPr>
            <p:ph sz="quarter" idx="1"/>
          </p:nvPr>
        </p:nvSpPr>
        <p:spPr/>
        <p:txBody>
          <a:bodyPr/>
          <a:p>
            <a:r>
              <a:rPr dirty="0" lang="en-US" smtClean="0"/>
              <a:t>This is also a federal law that:</a:t>
            </a:r>
          </a:p>
          <a:p>
            <a:r>
              <a:rPr dirty="0" lang="en-US" smtClean="0"/>
              <a:t>Prohibits discrimination against people with disability </a:t>
            </a:r>
          </a:p>
          <a:p>
            <a:r>
              <a:rPr dirty="0" lang="en-US" smtClean="0"/>
              <a:t>Applies across the United States </a:t>
            </a:r>
          </a:p>
          <a:p>
            <a:r>
              <a:rPr dirty="0" lang="en-US" smtClean="0"/>
              <a:t>It also applies to federally funded programs like public schools (</a:t>
            </a:r>
            <a:r>
              <a:rPr dirty="0" lang="en-US" err="1" smtClean="0"/>
              <a:t>Goldin</a:t>
            </a:r>
            <a:r>
              <a:rPr dirty="0" lang="en-US" smtClean="0"/>
              <a:t>, 2016)</a:t>
            </a:r>
          </a:p>
          <a:p>
            <a:endParaRPr dirty="0" lang="en-GB"/>
          </a:p>
        </p:txBody>
      </p:sp>
      <p:pic>
        <p:nvPicPr>
          <p:cNvPr id="2097161" name="Picture 3"/>
          <p:cNvPicPr>
            <a:picLocks noChangeAspect="1"/>
          </p:cNvPicPr>
          <p:nvPr/>
        </p:nvPicPr>
        <p:blipFill>
          <a:blip xmlns:r="http://schemas.openxmlformats.org/officeDocument/2006/relationships" r:embed="rId1"/>
          <a:stretch>
            <a:fillRect/>
          </a:stretch>
        </p:blipFill>
        <p:spPr>
          <a:xfrm>
            <a:off x="304800" y="4310062"/>
            <a:ext cx="3522088" cy="2395538"/>
          </a:xfrm>
          <a:prstGeom prst="rect"/>
        </p:spPr>
      </p:pic>
      <p:pic>
        <p:nvPicPr>
          <p:cNvPr id="2097162" name="Picture 4"/>
          <p:cNvPicPr>
            <a:picLocks noChangeAspect="1"/>
          </p:cNvPicPr>
          <p:nvPr/>
        </p:nvPicPr>
        <p:blipFill>
          <a:blip xmlns:r="http://schemas.openxmlformats.org/officeDocument/2006/relationships" r:embed="rId2"/>
          <a:stretch>
            <a:fillRect/>
          </a:stretch>
        </p:blipFill>
        <p:spPr>
          <a:xfrm>
            <a:off x="3826888" y="4310062"/>
            <a:ext cx="1743075" cy="2395538"/>
          </a:xfrm>
          <a:prstGeom prst="rect"/>
        </p:spPr>
      </p:pic>
      <p:pic>
        <p:nvPicPr>
          <p:cNvPr id="2097163" name="Picture 5"/>
          <p:cNvPicPr>
            <a:picLocks noChangeAspect="1"/>
          </p:cNvPicPr>
          <p:nvPr/>
        </p:nvPicPr>
        <p:blipFill>
          <a:blip xmlns:r="http://schemas.openxmlformats.org/officeDocument/2006/relationships" r:embed="rId3"/>
          <a:stretch>
            <a:fillRect/>
          </a:stretch>
        </p:blipFill>
        <p:spPr>
          <a:xfrm>
            <a:off x="5617667" y="4310062"/>
            <a:ext cx="3297733" cy="2395538"/>
          </a:xfrm>
          <a:prstGeom prst="rec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96" name=""/>
        <p:cNvGrpSpPr/>
        <p:nvPr/>
      </p:nvGrpSpPr>
      <p:grpSpPr>
        <a:xfrm>
          <a:off x="0" y="0"/>
          <a:ext cx="0" cy="0"/>
          <a:chOff x="0" y="0"/>
          <a:chExt cx="0" cy="0"/>
        </a:xfrm>
      </p:grpSpPr>
      <p:sp>
        <p:nvSpPr>
          <p:cNvPr id="1048706" name="Title 1"/>
          <p:cNvSpPr>
            <a:spLocks noGrp="1"/>
          </p:cNvSpPr>
          <p:nvPr>
            <p:ph type="title"/>
          </p:nvPr>
        </p:nvSpPr>
        <p:spPr/>
        <p:txBody>
          <a:bodyPr/>
          <a:p>
            <a:r>
              <a:rPr dirty="0" lang="en-US" smtClean="0"/>
              <a:t>Closing Remarks </a:t>
            </a:r>
            <a:endParaRPr dirty="0" lang="en-GB"/>
          </a:p>
        </p:txBody>
      </p:sp>
      <p:sp>
        <p:nvSpPr>
          <p:cNvPr id="1048707" name="Content Placeholder 2"/>
          <p:cNvSpPr>
            <a:spLocks noGrp="1"/>
          </p:cNvSpPr>
          <p:nvPr>
            <p:ph sz="quarter" idx="1"/>
          </p:nvPr>
        </p:nvSpPr>
        <p:spPr/>
        <p:txBody>
          <a:bodyPr>
            <a:normAutofit fontScale="96296" lnSpcReduction="10000"/>
          </a:bodyPr>
          <a:p>
            <a:r>
              <a:rPr dirty="0" lang="en-US" smtClean="0"/>
              <a:t>Education is a basic right of every child </a:t>
            </a:r>
          </a:p>
          <a:p>
            <a:r>
              <a:rPr dirty="0" lang="en-US" smtClean="0"/>
              <a:t>No one should be denied education because of the social, economic, cultural, or political identities they are affiliated with</a:t>
            </a:r>
          </a:p>
          <a:p>
            <a:r>
              <a:rPr dirty="0" lang="en-US" smtClean="0"/>
              <a:t>However, learning needs students who are ready to learn </a:t>
            </a:r>
          </a:p>
          <a:p>
            <a:r>
              <a:rPr dirty="0" lang="en-US" smtClean="0"/>
              <a:t>Through the motivation theories I have used, self-discipline philosophy can help learners achieve their education goals</a:t>
            </a:r>
          </a:p>
          <a:p>
            <a:r>
              <a:rPr dirty="0" lang="en-US" smtClean="0"/>
              <a:t>Individual and collective responsibilities play a critical role in achieving a successful education </a:t>
            </a:r>
            <a:endParaRPr dirty="0" lang="en-GB"/>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99" name=""/>
        <p:cNvGrpSpPr/>
        <p:nvPr/>
      </p:nvGrpSpPr>
      <p:grpSpPr>
        <a:xfrm>
          <a:off x="0" y="0"/>
          <a:ext cx="0" cy="0"/>
          <a:chOff x="0" y="0"/>
          <a:chExt cx="0" cy="0"/>
        </a:xfrm>
      </p:grpSpPr>
      <p:sp>
        <p:nvSpPr>
          <p:cNvPr id="1048711" name="Title 1"/>
          <p:cNvSpPr>
            <a:spLocks noGrp="1"/>
          </p:cNvSpPr>
          <p:nvPr>
            <p:ph type="title"/>
          </p:nvPr>
        </p:nvSpPr>
        <p:spPr/>
        <p:txBody>
          <a:bodyPr/>
          <a:p>
            <a:r>
              <a:rPr dirty="0" lang="en-US" smtClean="0"/>
              <a:t>References </a:t>
            </a:r>
            <a:endParaRPr dirty="0" lang="en-GB"/>
          </a:p>
        </p:txBody>
      </p:sp>
      <p:sp>
        <p:nvSpPr>
          <p:cNvPr id="1048712" name="Content Placeholder 2"/>
          <p:cNvSpPr>
            <a:spLocks noGrp="1"/>
          </p:cNvSpPr>
          <p:nvPr>
            <p:ph sz="quarter" idx="1"/>
          </p:nvPr>
        </p:nvSpPr>
        <p:spPr/>
        <p:txBody>
          <a:bodyPr>
            <a:normAutofit fontScale="96296" lnSpcReduction="20000"/>
          </a:bodyPr>
          <a:p>
            <a:r>
              <a:rPr dirty="0" lang="en-GB" err="1" smtClean="0"/>
              <a:t>Goldin</a:t>
            </a:r>
            <a:r>
              <a:rPr dirty="0" lang="en-GB"/>
              <a:t>, M. T. (2016). Student Rights: A handbook to the educational rights of students with disabilities in Montana. </a:t>
            </a:r>
            <a:r>
              <a:rPr dirty="0" i="1" lang="en-GB"/>
              <a:t>Education Unit Supervising Attorney</a:t>
            </a:r>
            <a:r>
              <a:rPr dirty="0" lang="en-GB"/>
              <a:t>. </a:t>
            </a:r>
          </a:p>
          <a:p>
            <a:r>
              <a:rPr dirty="0" lang="en-GB" err="1"/>
              <a:t>Includenyc</a:t>
            </a:r>
            <a:r>
              <a:rPr dirty="0" lang="en-GB"/>
              <a:t>. (2020). “What are FAPE and LRE?” </a:t>
            </a:r>
            <a:r>
              <a:rPr dirty="0" i="1" lang="en-GB"/>
              <a:t>Includenyc.org (Online).</a:t>
            </a:r>
            <a:r>
              <a:rPr dirty="0" lang="en-GB"/>
              <a:t> https://www.includenyc.org/resources/tip-sheet/fape-and-lre</a:t>
            </a:r>
          </a:p>
          <a:p>
            <a:r>
              <a:rPr dirty="0" lang="en-GB"/>
              <a:t>Malone, T. (1981). Towards a theory of </a:t>
            </a:r>
            <a:r>
              <a:rPr dirty="0" lang="en-GB" err="1"/>
              <a:t>instrinsically</a:t>
            </a:r>
            <a:r>
              <a:rPr dirty="0" lang="en-GB"/>
              <a:t> motivating instruction. </a:t>
            </a:r>
            <a:r>
              <a:rPr dirty="0" i="1" lang="en-GB"/>
              <a:t>Cognitive Science</a:t>
            </a:r>
            <a:r>
              <a:rPr dirty="0" lang="en-GB"/>
              <a:t>, 4, 333-369.</a:t>
            </a:r>
          </a:p>
          <a:p>
            <a:r>
              <a:rPr dirty="0" lang="en-GB" err="1"/>
              <a:t>Tolman</a:t>
            </a:r>
            <a:r>
              <a:rPr dirty="0" lang="en-GB"/>
              <a:t>, E.C. (1932). </a:t>
            </a:r>
            <a:r>
              <a:rPr dirty="0" i="1" lang="en-GB"/>
              <a:t>Purposive </a:t>
            </a:r>
            <a:r>
              <a:rPr dirty="0" i="1" lang="en-GB" err="1"/>
              <a:t>Behavior</a:t>
            </a:r>
            <a:r>
              <a:rPr dirty="0" i="1" lang="en-GB"/>
              <a:t> in Animals and Men.</a:t>
            </a:r>
            <a:r>
              <a:rPr dirty="0" lang="en-GB"/>
              <a:t> New York: Appleton-Century-Crofts.</a:t>
            </a:r>
          </a:p>
          <a:p>
            <a:r>
              <a:rPr dirty="0" lang="en-GB"/>
              <a:t>Weiner, B. (1990). History of motivational research in education. </a:t>
            </a:r>
            <a:r>
              <a:rPr dirty="0" i="1" lang="en-GB"/>
              <a:t>Journal of Educational Psychology</a:t>
            </a:r>
            <a:r>
              <a:rPr dirty="0" lang="en-GB"/>
              <a:t>, 82(4), 616-622.</a:t>
            </a:r>
          </a:p>
          <a:p>
            <a:endParaRPr dirty="0" lang="en-GB"/>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ivic">
      <a:dk1>
        <a:sysClr lastClr="000000" val="windowText"/>
      </a:dk1>
      <a:lt1>
        <a:sysClr lastClr="FFFFFF" val="window"/>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r="5400000" dist="25400" rotWithShape="0">
              <a:srgbClr val="000000">
                <a:alpha val="35000"/>
              </a:srgbClr>
            </a:outerShdw>
          </a:effectLst>
        </a:effectStyle>
        <a:effectStyle>
          <a:effectLst>
            <a:outerShdw blurRad="50800" dir="5400000" dist="25400" rotWithShape="0">
              <a:srgbClr val="000000">
                <a:alpha val="45000"/>
              </a:srgbClr>
            </a:outerShdw>
          </a:effectLst>
          <a:scene3d>
            <a:camera prst="orthographicFront" fov="0">
              <a:rot lat="0" lon="0" rev="0"/>
            </a:camera>
            <a:lightRig dir="t" rig="threePt">
              <a:rot lat="0" lon="0" rev="0"/>
            </a:lightRig>
          </a:scene3d>
          <a:sp3d contourW="9525" prstMaterial="matte">
            <a:bevelT w="0" h="0"/>
            <a:contourClr>
              <a:schemeClr val="phClr">
                <a:shade val="70000"/>
                <a:satMod val="105000"/>
              </a:schemeClr>
            </a:contourClr>
          </a:sp3d>
        </a:effectStyle>
        <a:effectStyle>
          <a:effectLst>
            <a:outerShdw blurRad="50800" dir="5400000" dist="25400" rotWithShape="0">
              <a:srgbClr val="000000">
                <a:alpha val="45000"/>
              </a:srgbClr>
            </a:outerShdw>
          </a:effectLst>
          <a:scene3d>
            <a:camera prst="orthographicFront" fov="0">
              <a:rot lat="0" lon="0" rev="0"/>
            </a:camera>
            <a:lightRig dir="b" rig="soft">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algn="tl" flip="none" sx="85000" sy="85000" tx="0" ty="0"/>
        </a:blipFill>
        <a:blipFill>
          <a:blip xmlns:r="http://schemas.openxmlformats.org/officeDocument/2006/relationships" r:embed="rId2">
            <a:duotone>
              <a:schemeClr val="phClr">
                <a:shade val="65000"/>
                <a:satMod val="115000"/>
              </a:schemeClr>
              <a:schemeClr val="phClr">
                <a:tint val="85000"/>
              </a:schemeClr>
            </a:duotone>
          </a:blip>
          <a:tile algn="tl" flip="none" sx="65000" sy="65000" tx="0" ty="0"/>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Presentation</dc:title>
  <dc:creator>Hp</dc:creator>
  <cp:lastModifiedBy>Hp</cp:lastModifiedBy>
  <dcterms:created xsi:type="dcterms:W3CDTF">2020-05-01T00:35:31Z</dcterms:created>
  <dcterms:modified xsi:type="dcterms:W3CDTF">2020-05-01T11:50:24Z</dcterms:modified>
</cp:coreProperties>
</file>